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46"/>
  </p:notesMasterIdLst>
  <p:handoutMasterIdLst>
    <p:handoutMasterId r:id="rId47"/>
  </p:handoutMasterIdLst>
  <p:sldIdLst>
    <p:sldId id="283" r:id="rId2"/>
    <p:sldId id="291" r:id="rId3"/>
    <p:sldId id="294" r:id="rId4"/>
    <p:sldId id="256" r:id="rId5"/>
    <p:sldId id="295" r:id="rId6"/>
    <p:sldId id="296" r:id="rId7"/>
    <p:sldId id="293" r:id="rId8"/>
    <p:sldId id="292" r:id="rId9"/>
    <p:sldId id="257" r:id="rId10"/>
    <p:sldId id="299" r:id="rId11"/>
    <p:sldId id="298" r:id="rId12"/>
    <p:sldId id="297" r:id="rId13"/>
    <p:sldId id="284" r:id="rId14"/>
    <p:sldId id="285" r:id="rId15"/>
    <p:sldId id="286" r:id="rId16"/>
    <p:sldId id="287" r:id="rId17"/>
    <p:sldId id="288" r:id="rId18"/>
    <p:sldId id="289" r:id="rId19"/>
    <p:sldId id="290" r:id="rId20"/>
    <p:sldId id="258" r:id="rId21"/>
    <p:sldId id="259" r:id="rId22"/>
    <p:sldId id="260" r:id="rId23"/>
    <p:sldId id="261" r:id="rId24"/>
    <p:sldId id="265" r:id="rId25"/>
    <p:sldId id="262" r:id="rId26"/>
    <p:sldId id="263" r:id="rId27"/>
    <p:sldId id="264"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1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164"/>
    <a:srgbClr val="225B5F"/>
    <a:srgbClr val="E6E6E6"/>
    <a:srgbClr val="0F1722"/>
    <a:srgbClr val="348151"/>
    <a:srgbClr val="1B2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478" autoAdjust="0"/>
    <p:restoredTop sz="94660"/>
  </p:normalViewPr>
  <p:slideViewPr>
    <p:cSldViewPr snapToGrid="0" showGuides="1">
      <p:cViewPr varScale="1">
        <p:scale>
          <a:sx n="84" d="100"/>
          <a:sy n="84" d="100"/>
        </p:scale>
        <p:origin x="114" y="534"/>
      </p:cViewPr>
      <p:guideLst>
        <p:guide orient="horz" pos="2160"/>
        <p:guide pos="3840"/>
        <p:guide orient="horz" pos="3113"/>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solidFill>
            <a:ln>
              <a:noFill/>
            </a:ln>
            <a:effectLst/>
          </c:spPr>
          <c:invertIfNegative val="0"/>
          <c:cat>
            <c:strRef>
              <c:f>Sheet1!$A$2:$A$6</c:f>
              <c:strCache>
                <c:ptCount val="5"/>
                <c:pt idx="0">
                  <c:v>20XX</c:v>
                </c:pt>
                <c:pt idx="1">
                  <c:v>20XX</c:v>
                </c:pt>
                <c:pt idx="2">
                  <c:v>20XX</c:v>
                </c:pt>
                <c:pt idx="3">
                  <c:v>20XX</c:v>
                </c:pt>
                <c:pt idx="4">
                  <c:v>20XX</c:v>
                </c:pt>
              </c:strCache>
            </c:strRef>
          </c:cat>
          <c:val>
            <c:numRef>
              <c:f>Sheet1!$B$2:$B$6</c:f>
              <c:numCache>
                <c:formatCode>[$$-409]#,##0</c:formatCode>
                <c:ptCount val="5"/>
                <c:pt idx="0">
                  <c:v>10000</c:v>
                </c:pt>
                <c:pt idx="1">
                  <c:v>20000</c:v>
                </c:pt>
                <c:pt idx="2">
                  <c:v>30000</c:v>
                </c:pt>
                <c:pt idx="3">
                  <c:v>40000</c:v>
                </c:pt>
                <c:pt idx="4">
                  <c:v>50000</c:v>
                </c:pt>
              </c:numCache>
            </c:numRef>
          </c:val>
          <c:extLst>
            <c:ext xmlns:c16="http://schemas.microsoft.com/office/drawing/2014/chart" uri="{C3380CC4-5D6E-409C-BE32-E72D297353CC}">
              <c16:uniqueId val="{00000000-B6DD-44BE-AC8F-003E903E017E}"/>
            </c:ext>
          </c:extLst>
        </c:ser>
        <c:ser>
          <c:idx val="1"/>
          <c:order val="1"/>
          <c:tx>
            <c:strRef>
              <c:f>Sheet1!$C$1</c:f>
              <c:strCache>
                <c:ptCount val="1"/>
                <c:pt idx="0">
                  <c:v>Series 2</c:v>
                </c:pt>
              </c:strCache>
            </c:strRef>
          </c:tx>
          <c:spPr>
            <a:solidFill>
              <a:schemeClr val="accent2"/>
            </a:solidFill>
            <a:ln>
              <a:noFill/>
            </a:ln>
            <a:effectLst/>
          </c:spPr>
          <c:invertIfNegative val="0"/>
          <c:cat>
            <c:strRef>
              <c:f>Sheet1!$A$2:$A$6</c:f>
              <c:strCache>
                <c:ptCount val="5"/>
                <c:pt idx="0">
                  <c:v>20XX</c:v>
                </c:pt>
                <c:pt idx="1">
                  <c:v>20XX</c:v>
                </c:pt>
                <c:pt idx="2">
                  <c:v>20XX</c:v>
                </c:pt>
                <c:pt idx="3">
                  <c:v>20XX</c:v>
                </c:pt>
                <c:pt idx="4">
                  <c:v>20XX</c:v>
                </c:pt>
              </c:strCache>
            </c:strRef>
          </c:cat>
          <c:val>
            <c:numRef>
              <c:f>Sheet1!$C$2:$C$6</c:f>
              <c:numCache>
                <c:formatCode>General</c:formatCode>
                <c:ptCount val="5"/>
              </c:numCache>
            </c:numRef>
          </c:val>
          <c:extLst>
            <c:ext xmlns:c16="http://schemas.microsoft.com/office/drawing/2014/chart" uri="{C3380CC4-5D6E-409C-BE32-E72D297353CC}">
              <c16:uniqueId val="{00000001-B6DD-44BE-AC8F-003E903E017E}"/>
            </c:ext>
          </c:extLst>
        </c:ser>
        <c:ser>
          <c:idx val="2"/>
          <c:order val="2"/>
          <c:tx>
            <c:strRef>
              <c:f>Sheet1!$D$1</c:f>
              <c:strCache>
                <c:ptCount val="1"/>
                <c:pt idx="0">
                  <c:v>Series 3</c:v>
                </c:pt>
              </c:strCache>
            </c:strRef>
          </c:tx>
          <c:spPr>
            <a:solidFill>
              <a:schemeClr val="accent3"/>
            </a:solidFill>
            <a:ln>
              <a:noFill/>
            </a:ln>
            <a:effectLst/>
          </c:spPr>
          <c:invertIfNegative val="0"/>
          <c:cat>
            <c:strRef>
              <c:f>Sheet1!$A$2:$A$6</c:f>
              <c:strCache>
                <c:ptCount val="5"/>
                <c:pt idx="0">
                  <c:v>20XX</c:v>
                </c:pt>
                <c:pt idx="1">
                  <c:v>20XX</c:v>
                </c:pt>
                <c:pt idx="2">
                  <c:v>20XX</c:v>
                </c:pt>
                <c:pt idx="3">
                  <c:v>20XX</c:v>
                </c:pt>
                <c:pt idx="4">
                  <c:v>20XX</c:v>
                </c:pt>
              </c:strCache>
            </c:strRef>
          </c:cat>
          <c:val>
            <c:numRef>
              <c:f>Sheet1!$D$2:$D$6</c:f>
              <c:numCache>
                <c:formatCode>General</c:formatCode>
                <c:ptCount val="5"/>
              </c:numCache>
            </c:numRef>
          </c:val>
          <c:extLst>
            <c:ext xmlns:c16="http://schemas.microsoft.com/office/drawing/2014/chart" uri="{C3380CC4-5D6E-409C-BE32-E72D297353CC}">
              <c16:uniqueId val="{00000002-B6DD-44BE-AC8F-003E903E017E}"/>
            </c:ext>
          </c:extLst>
        </c:ser>
        <c:dLbls>
          <c:showLegendKey val="0"/>
          <c:showVal val="0"/>
          <c:showCatName val="0"/>
          <c:showSerName val="0"/>
          <c:showPercent val="0"/>
          <c:showBubbleSize val="0"/>
        </c:dLbls>
        <c:gapWidth val="88"/>
        <c:overlap val="100"/>
        <c:axId val="569261016"/>
        <c:axId val="569262984"/>
      </c:barChart>
      <c:catAx>
        <c:axId val="569261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9262984"/>
        <c:crosses val="autoZero"/>
        <c:auto val="1"/>
        <c:lblAlgn val="ctr"/>
        <c:lblOffset val="100"/>
        <c:noMultiLvlLbl val="0"/>
      </c:catAx>
      <c:valAx>
        <c:axId val="569262984"/>
        <c:scaling>
          <c:orientation val="minMax"/>
          <c:max val="50000"/>
        </c:scaling>
        <c:delete val="0"/>
        <c:axPos val="l"/>
        <c:majorGridlines>
          <c:spPr>
            <a:ln w="9525" cap="flat" cmpd="sng" algn="ctr">
              <a:solidFill>
                <a:srgbClr val="1B2434"/>
              </a:solidFill>
              <a:round/>
            </a:ln>
            <a:effectLst/>
          </c:spPr>
        </c:majorGridlines>
        <c:numFmt formatCode="[$$-409]#,##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9261016"/>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5-62CF-41AE-A01F-A0D11D9A5E12}"/>
              </c:ext>
            </c:extLst>
          </c:dPt>
          <c:dPt>
            <c:idx val="1"/>
            <c:bubble3D val="0"/>
            <c:spPr>
              <a:solidFill>
                <a:schemeClr val="tx1">
                  <a:lumMod val="20000"/>
                  <a:lumOff val="80000"/>
                </a:schemeClr>
              </a:solidFill>
              <a:ln w="19050">
                <a:noFill/>
              </a:ln>
              <a:effectLst/>
            </c:spPr>
            <c:extLst>
              <c:ext xmlns:c16="http://schemas.microsoft.com/office/drawing/2014/chart" uri="{C3380CC4-5D6E-409C-BE32-E72D297353CC}">
                <c16:uniqueId val="{00000002-62CF-41AE-A01F-A0D11D9A5E12}"/>
              </c:ext>
            </c:extLst>
          </c:dPt>
          <c:dPt>
            <c:idx val="2"/>
            <c:bubble3D val="0"/>
            <c:spPr>
              <a:solidFill>
                <a:srgbClr val="B53164"/>
              </a:solidFill>
              <a:ln w="19050">
                <a:noFill/>
              </a:ln>
              <a:effectLst/>
            </c:spPr>
            <c:extLst>
              <c:ext xmlns:c16="http://schemas.microsoft.com/office/drawing/2014/chart" uri="{C3380CC4-5D6E-409C-BE32-E72D297353CC}">
                <c16:uniqueId val="{00000003-62CF-41AE-A01F-A0D11D9A5E12}"/>
              </c:ext>
            </c:extLst>
          </c:dPt>
          <c:dPt>
            <c:idx val="3"/>
            <c:bubble3D val="0"/>
            <c:spPr>
              <a:solidFill>
                <a:srgbClr val="225B5F"/>
              </a:solidFill>
              <a:ln w="19050">
                <a:noFill/>
              </a:ln>
              <a:effectLst/>
            </c:spPr>
            <c:extLst>
              <c:ext xmlns:c16="http://schemas.microsoft.com/office/drawing/2014/chart" uri="{C3380CC4-5D6E-409C-BE32-E72D297353CC}">
                <c16:uniqueId val="{00000006-62CF-41AE-A01F-A0D11D9A5E12}"/>
              </c:ext>
            </c:extLst>
          </c:dPt>
          <c:dPt>
            <c:idx val="4"/>
            <c:bubble3D val="0"/>
            <c:spPr>
              <a:solidFill>
                <a:schemeClr val="accent2"/>
              </a:solidFill>
              <a:ln w="19050">
                <a:noFill/>
              </a:ln>
              <a:effectLst/>
            </c:spPr>
            <c:extLst>
              <c:ext xmlns:c16="http://schemas.microsoft.com/office/drawing/2014/chart" uri="{C3380CC4-5D6E-409C-BE32-E72D297353CC}">
                <c16:uniqueId val="{00000001-62CF-41AE-A01F-A0D11D9A5E12}"/>
              </c:ext>
            </c:extLst>
          </c:dPt>
          <c:dPt>
            <c:idx val="5"/>
            <c:bubble3D val="0"/>
            <c:spPr>
              <a:solidFill>
                <a:schemeClr val="accent2">
                  <a:lumMod val="20000"/>
                  <a:lumOff val="80000"/>
                </a:schemeClr>
              </a:solidFill>
              <a:ln w="19050">
                <a:noFill/>
              </a:ln>
              <a:effectLst/>
            </c:spPr>
            <c:extLst>
              <c:ext xmlns:c16="http://schemas.microsoft.com/office/drawing/2014/chart" uri="{C3380CC4-5D6E-409C-BE32-E72D297353CC}">
                <c16:uniqueId val="{00000004-62CF-41AE-A01F-A0D11D9A5E12}"/>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5</c:v>
                </c:pt>
                <c:pt idx="1">
                  <c:v>5</c:v>
                </c:pt>
                <c:pt idx="2">
                  <c:v>5</c:v>
                </c:pt>
                <c:pt idx="3">
                  <c:v>5</c:v>
                </c:pt>
                <c:pt idx="4">
                  <c:v>8</c:v>
                </c:pt>
                <c:pt idx="5">
                  <c:v>5</c:v>
                </c:pt>
              </c:numCache>
            </c:numRef>
          </c:val>
          <c:extLst>
            <c:ext xmlns:c16="http://schemas.microsoft.com/office/drawing/2014/chart" uri="{C3380CC4-5D6E-409C-BE32-E72D297353CC}">
              <c16:uniqueId val="{00000000-62CF-41AE-A01F-A0D11D9A5E12}"/>
            </c:ext>
          </c:extLst>
        </c:ser>
        <c:dLbls>
          <c:showLegendKey val="0"/>
          <c:showVal val="0"/>
          <c:showCatName val="0"/>
          <c:showSerName val="0"/>
          <c:showPercent val="0"/>
          <c:showBubbleSize val="0"/>
          <c:showLeaderLines val="1"/>
        </c:dLbls>
        <c:firstSliceAng val="276"/>
        <c:holeSize val="4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4FC509-A25D-4AC1-956B-244FAC61AF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F1EDCBDF-04F2-4646-A118-9A2CBABEDF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A3C146-E2BA-41EA-8AE9-0C67692768F2}" type="datetimeFigureOut">
              <a:rPr lang="ru-RU" smtClean="0"/>
              <a:t>08.09.2019</a:t>
            </a:fld>
            <a:endParaRPr lang="ru-RU" dirty="0"/>
          </a:p>
        </p:txBody>
      </p:sp>
      <p:sp>
        <p:nvSpPr>
          <p:cNvPr id="4" name="Footer Placeholder 3">
            <a:extLst>
              <a:ext uri="{FF2B5EF4-FFF2-40B4-BE49-F238E27FC236}">
                <a16:creationId xmlns:a16="http://schemas.microsoft.com/office/drawing/2014/main" id="{95BD4EF4-9023-4CAF-937E-F78CF009DB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C0300887-CA61-4CEF-BD28-E51D6F957D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00C303-0EDA-42E1-9745-6C6A39A7B5C4}" type="slidenum">
              <a:rPr lang="ru-RU" smtClean="0"/>
              <a:t>‹#›</a:t>
            </a:fld>
            <a:endParaRPr lang="ru-RU" dirty="0"/>
          </a:p>
        </p:txBody>
      </p:sp>
    </p:spTree>
    <p:extLst>
      <p:ext uri="{BB962C8B-B14F-4D97-AF65-F5344CB8AC3E}">
        <p14:creationId xmlns:p14="http://schemas.microsoft.com/office/powerpoint/2010/main" val="3016766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3EB6-8099-4744-9273-C8C1DD61A2EA}" type="datetimeFigureOut">
              <a:rPr lang="ru-RU" smtClean="0"/>
              <a:t>08.09.2019</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40A10-6036-4879-816D-55C01FC94846}" type="slidenum">
              <a:rPr lang="ru-RU" smtClean="0"/>
              <a:t>‹#›</a:t>
            </a:fld>
            <a:endParaRPr lang="ru-RU" dirty="0"/>
          </a:p>
        </p:txBody>
      </p:sp>
    </p:spTree>
    <p:extLst>
      <p:ext uri="{BB962C8B-B14F-4D97-AF65-F5344CB8AC3E}">
        <p14:creationId xmlns:p14="http://schemas.microsoft.com/office/powerpoint/2010/main" val="76573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dirty="0"/>
              <a:t>CLICK TO EDIT MASTER TITLE STYLE</a:t>
            </a:r>
            <a:endParaRPr lang="ru-RU" dirty="0"/>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a:t>Click icon to add picture</a:t>
            </a:r>
            <a:endParaRPr lang="ru-RU"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342463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s 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4292016" y="707529"/>
            <a:ext cx="7118056" cy="569086"/>
          </a:xfrm>
        </p:spPr>
        <p:txBody>
          <a:bodyPr lIns="0" tIns="0" rIns="0" bIns="0" anchor="b">
            <a:normAutofit/>
          </a:bodyPr>
          <a:lstStyle>
            <a:lvl1pPr algn="l">
              <a:defRPr sz="3600"/>
            </a:lvl1pPr>
          </a:lstStyle>
          <a:p>
            <a:r>
              <a:rPr lang="en-US"/>
              <a:t>Click to edit Master title style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4292016" y="1625821"/>
            <a:ext cx="7096709"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314481" y="1375202"/>
            <a:ext cx="7877519" cy="100800"/>
            <a:chOff x="245550" y="3240138"/>
            <a:chExt cx="4015976" cy="100800"/>
          </a:xfrm>
        </p:grpSpPr>
        <p:cxnSp>
          <p:nvCxnSpPr>
            <p:cNvPr id="12" name="Straight Connector 11">
              <a:extLst>
                <a:ext uri="{FF2B5EF4-FFF2-40B4-BE49-F238E27FC236}">
                  <a16:creationId xmlns:a16="http://schemas.microsoft.com/office/drawing/2014/main"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dirty="0"/>
              <a:t>$12,345</a:t>
            </a:r>
            <a:endParaRPr lang="ru-RU"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716329" y="3394494"/>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292016" y="3394494"/>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6" name="Text Placeholder 15">
            <a:extLst>
              <a:ext uri="{FF2B5EF4-FFF2-40B4-BE49-F238E27FC236}">
                <a16:creationId xmlns:a16="http://schemas.microsoft.com/office/drawing/2014/main"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dirty="0"/>
              <a:t>$6,789</a:t>
            </a:r>
            <a:endParaRPr lang="ru-RU" dirty="0"/>
          </a:p>
        </p:txBody>
      </p:sp>
      <p:sp>
        <p:nvSpPr>
          <p:cNvPr id="27" name="Text Placeholder 2">
            <a:extLst>
              <a:ext uri="{FF2B5EF4-FFF2-40B4-BE49-F238E27FC236}">
                <a16:creationId xmlns:a16="http://schemas.microsoft.com/office/drawing/2014/main" id="{521FF93D-8384-4E22-8645-BDE6AB983488}"/>
              </a:ext>
            </a:extLst>
          </p:cNvPr>
          <p:cNvSpPr>
            <a:spLocks noGrp="1"/>
          </p:cNvSpPr>
          <p:nvPr>
            <p:ph type="body" idx="31" hasCustomPrompt="1"/>
          </p:nvPr>
        </p:nvSpPr>
        <p:spPr>
          <a:xfrm>
            <a:off x="5716329" y="4687216"/>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8" name="Text Placeholder 2">
            <a:extLst>
              <a:ext uri="{FF2B5EF4-FFF2-40B4-BE49-F238E27FC236}">
                <a16:creationId xmlns:a16="http://schemas.microsoft.com/office/drawing/2014/main" id="{BA358F36-EA77-462E-9158-AFDF1D449A1A}"/>
              </a:ext>
            </a:extLst>
          </p:cNvPr>
          <p:cNvSpPr>
            <a:spLocks noGrp="1"/>
          </p:cNvSpPr>
          <p:nvPr>
            <p:ph type="body" idx="32" hasCustomPrompt="1"/>
          </p:nvPr>
        </p:nvSpPr>
        <p:spPr>
          <a:xfrm>
            <a:off x="4292016" y="4687216"/>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40411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Oval 20">
            <a:extLst>
              <a:ext uri="{FF2B5EF4-FFF2-40B4-BE49-F238E27FC236}">
                <a16:creationId xmlns:a16="http://schemas.microsoft.com/office/drawing/2014/main"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2" name="Oval 21">
            <a:extLst>
              <a:ext uri="{FF2B5EF4-FFF2-40B4-BE49-F238E27FC236}">
                <a16:creationId xmlns:a16="http://schemas.microsoft.com/office/drawing/2014/main"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7" name="Text Placeholder 15">
            <a:extLst>
              <a:ext uri="{FF2B5EF4-FFF2-40B4-BE49-F238E27FC236}">
                <a16:creationId xmlns:a16="http://schemas.microsoft.com/office/drawing/2014/main"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$25</a:t>
            </a:r>
            <a:endParaRPr lang="ru-RU" dirty="0"/>
          </a:p>
        </p:txBody>
      </p:sp>
      <p:sp>
        <p:nvSpPr>
          <p:cNvPr id="28" name="Text Placeholder 2">
            <a:extLst>
              <a:ext uri="{FF2B5EF4-FFF2-40B4-BE49-F238E27FC236}">
                <a16:creationId xmlns:a16="http://schemas.microsoft.com/office/drawing/2014/main"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a:t>
            </a:r>
            <a:br>
              <a:rPr lang="en-US" dirty="0"/>
            </a:br>
            <a:r>
              <a:rPr lang="en-US" dirty="0"/>
              <a:t>Title</a:t>
            </a:r>
          </a:p>
        </p:txBody>
      </p:sp>
      <p:sp>
        <p:nvSpPr>
          <p:cNvPr id="29" name="Text Placeholder 2">
            <a:extLst>
              <a:ext uri="{FF2B5EF4-FFF2-40B4-BE49-F238E27FC236}">
                <a16:creationId xmlns:a16="http://schemas.microsoft.com/office/drawing/2014/main"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BILLION</a:t>
            </a:r>
          </a:p>
        </p:txBody>
      </p:sp>
      <p:sp>
        <p:nvSpPr>
          <p:cNvPr id="30" name="Text Placeholder 15">
            <a:extLst>
              <a:ext uri="{FF2B5EF4-FFF2-40B4-BE49-F238E27FC236}">
                <a16:creationId xmlns:a16="http://schemas.microsoft.com/office/drawing/2014/main"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$50</a:t>
            </a:r>
            <a:endParaRPr lang="ru-RU" dirty="0"/>
          </a:p>
        </p:txBody>
      </p:sp>
      <p:sp>
        <p:nvSpPr>
          <p:cNvPr id="31" name="Text Placeholder 2">
            <a:extLst>
              <a:ext uri="{FF2B5EF4-FFF2-40B4-BE49-F238E27FC236}">
                <a16:creationId xmlns:a16="http://schemas.microsoft.com/office/drawing/2014/main"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a:t>
            </a:r>
            <a:br>
              <a:rPr lang="en-US" dirty="0"/>
            </a:br>
            <a:r>
              <a:rPr lang="en-US" dirty="0"/>
              <a:t>Title</a:t>
            </a:r>
          </a:p>
        </p:txBody>
      </p:sp>
      <p:sp>
        <p:nvSpPr>
          <p:cNvPr id="32" name="Text Placeholder 2">
            <a:extLst>
              <a:ext uri="{FF2B5EF4-FFF2-40B4-BE49-F238E27FC236}">
                <a16:creationId xmlns:a16="http://schemas.microsoft.com/office/drawing/2014/main"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BILLION</a:t>
            </a:r>
          </a:p>
        </p:txBody>
      </p:sp>
      <p:sp>
        <p:nvSpPr>
          <p:cNvPr id="33" name="Text Placeholder 15">
            <a:extLst>
              <a:ext uri="{FF2B5EF4-FFF2-40B4-BE49-F238E27FC236}">
                <a16:creationId xmlns:a16="http://schemas.microsoft.com/office/drawing/2014/main"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$100</a:t>
            </a:r>
            <a:endParaRPr lang="ru-RU" dirty="0"/>
          </a:p>
        </p:txBody>
      </p:sp>
      <p:sp>
        <p:nvSpPr>
          <p:cNvPr id="34" name="Text Placeholder 2">
            <a:extLst>
              <a:ext uri="{FF2B5EF4-FFF2-40B4-BE49-F238E27FC236}">
                <a16:creationId xmlns:a16="http://schemas.microsoft.com/office/drawing/2014/main"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a:t>
            </a:r>
            <a:br>
              <a:rPr lang="en-US" dirty="0"/>
            </a:br>
            <a:r>
              <a:rPr lang="en-US" dirty="0"/>
              <a:t>Title</a:t>
            </a:r>
          </a:p>
        </p:txBody>
      </p:sp>
      <p:sp>
        <p:nvSpPr>
          <p:cNvPr id="35" name="Text Placeholder 2">
            <a:extLst>
              <a:ext uri="{FF2B5EF4-FFF2-40B4-BE49-F238E27FC236}">
                <a16:creationId xmlns:a16="http://schemas.microsoft.com/office/drawing/2014/main"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BILLION</a:t>
            </a:r>
          </a:p>
        </p:txBody>
      </p:sp>
    </p:spTree>
    <p:extLst>
      <p:ext uri="{BB962C8B-B14F-4D97-AF65-F5344CB8AC3E}">
        <p14:creationId xmlns:p14="http://schemas.microsoft.com/office/powerpoint/2010/main" val="394292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dirty="0"/>
              <a:t>CLICK TO EDIT TITLE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7808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dirty="0"/>
              <a:t>CLICK TO EDIT</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Picture Placeholder 11" descr="Competitors logos quadrant">
            <a:extLst>
              <a:ext uri="{FF2B5EF4-FFF2-40B4-BE49-F238E27FC236}">
                <a16:creationId xmlns:a16="http://schemas.microsoft.com/office/drawing/2014/main"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dirty="0"/>
              <a:t>Competitor 2</a:t>
            </a:r>
          </a:p>
          <a:p>
            <a:r>
              <a:rPr lang="en-US" dirty="0"/>
              <a:t>Logo</a:t>
            </a:r>
            <a:endParaRPr lang="ru-RU" dirty="0"/>
          </a:p>
        </p:txBody>
      </p:sp>
      <p:sp>
        <p:nvSpPr>
          <p:cNvPr id="22" name="Picture Placeholder 11" descr="Competitors logos quadrant">
            <a:extLst>
              <a:ext uri="{FF2B5EF4-FFF2-40B4-BE49-F238E27FC236}">
                <a16:creationId xmlns:a16="http://schemas.microsoft.com/office/drawing/2014/main"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1</a:t>
            </a:r>
            <a:endParaRPr lang="en-US" dirty="0"/>
          </a:p>
          <a:p>
            <a:r>
              <a:rPr lang="en-US" dirty="0"/>
              <a:t>Logo</a:t>
            </a:r>
            <a:endParaRPr lang="ru-RU" dirty="0"/>
          </a:p>
        </p:txBody>
      </p:sp>
      <p:sp>
        <p:nvSpPr>
          <p:cNvPr id="25" name="Picture Placeholder 11" descr="Competitors logos quadrant">
            <a:extLst>
              <a:ext uri="{FF2B5EF4-FFF2-40B4-BE49-F238E27FC236}">
                <a16:creationId xmlns:a16="http://schemas.microsoft.com/office/drawing/2014/main"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3</a:t>
            </a:r>
            <a:endParaRPr lang="en-US" dirty="0"/>
          </a:p>
          <a:p>
            <a:r>
              <a:rPr lang="en-US" dirty="0"/>
              <a:t>Logo</a:t>
            </a:r>
            <a:endParaRPr lang="ru-RU" dirty="0"/>
          </a:p>
        </p:txBody>
      </p:sp>
      <p:sp>
        <p:nvSpPr>
          <p:cNvPr id="26" name="Picture Placeholder 11" descr="Competitors logos quadrant">
            <a:extLst>
              <a:ext uri="{FF2B5EF4-FFF2-40B4-BE49-F238E27FC236}">
                <a16:creationId xmlns:a16="http://schemas.microsoft.com/office/drawing/2014/main"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4</a:t>
            </a:r>
            <a:endParaRPr lang="en-US" dirty="0"/>
          </a:p>
          <a:p>
            <a:r>
              <a:rPr lang="en-US" dirty="0"/>
              <a:t>Logo</a:t>
            </a:r>
            <a:r>
              <a:rPr lang="ru-RU" dirty="0"/>
              <a:t>я</a:t>
            </a:r>
          </a:p>
        </p:txBody>
      </p:sp>
      <p:sp>
        <p:nvSpPr>
          <p:cNvPr id="27" name="Picture Placeholder 11" descr="Competitors logos quadrant">
            <a:extLst>
              <a:ext uri="{FF2B5EF4-FFF2-40B4-BE49-F238E27FC236}">
                <a16:creationId xmlns:a16="http://schemas.microsoft.com/office/drawing/2014/main"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5</a:t>
            </a:r>
            <a:endParaRPr lang="en-US" dirty="0"/>
          </a:p>
          <a:p>
            <a:r>
              <a:rPr lang="en-US" dirty="0"/>
              <a:t>Logo</a:t>
            </a:r>
            <a:endParaRPr lang="ru-RU" dirty="0"/>
          </a:p>
        </p:txBody>
      </p:sp>
      <p:sp>
        <p:nvSpPr>
          <p:cNvPr id="28" name="Picture Placeholder 11" descr="Competitors logos quadrant">
            <a:extLst>
              <a:ext uri="{FF2B5EF4-FFF2-40B4-BE49-F238E27FC236}">
                <a16:creationId xmlns:a16="http://schemas.microsoft.com/office/drawing/2014/main"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6</a:t>
            </a:r>
            <a:endParaRPr lang="en-US" dirty="0"/>
          </a:p>
          <a:p>
            <a:r>
              <a:rPr lang="en-US" dirty="0"/>
              <a:t>Logo</a:t>
            </a:r>
            <a:endParaRPr lang="ru-RU" dirty="0"/>
          </a:p>
        </p:txBody>
      </p:sp>
      <p:sp>
        <p:nvSpPr>
          <p:cNvPr id="29" name="Text Placeholder 7">
            <a:extLst>
              <a:ext uri="{FF2B5EF4-FFF2-40B4-BE49-F238E27FC236}">
                <a16:creationId xmlns:a16="http://schemas.microsoft.com/office/drawing/2014/main"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dirty="0"/>
              <a:t>More expensive</a:t>
            </a:r>
          </a:p>
        </p:txBody>
      </p:sp>
      <p:sp>
        <p:nvSpPr>
          <p:cNvPr id="30" name="Text Placeholder 7">
            <a:extLst>
              <a:ext uri="{FF2B5EF4-FFF2-40B4-BE49-F238E27FC236}">
                <a16:creationId xmlns:a16="http://schemas.microsoft.com/office/drawing/2014/main"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dirty="0"/>
              <a:t>Less convenient</a:t>
            </a:r>
          </a:p>
        </p:txBody>
      </p:sp>
      <p:sp>
        <p:nvSpPr>
          <p:cNvPr id="31" name="Text Placeholder 7">
            <a:extLst>
              <a:ext uri="{FF2B5EF4-FFF2-40B4-BE49-F238E27FC236}">
                <a16:creationId xmlns:a16="http://schemas.microsoft.com/office/drawing/2014/main"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dirty="0"/>
              <a:t>More convenient</a:t>
            </a:r>
          </a:p>
        </p:txBody>
      </p:sp>
      <p:sp>
        <p:nvSpPr>
          <p:cNvPr id="32" name="Picture Placeholder 13">
            <a:extLst>
              <a:ext uri="{FF2B5EF4-FFF2-40B4-BE49-F238E27FC236}">
                <a16:creationId xmlns:a16="http://schemas.microsoft.com/office/drawing/2014/main"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33" name="Text Placeholder 7">
            <a:extLst>
              <a:ext uri="{FF2B5EF4-FFF2-40B4-BE49-F238E27FC236}">
                <a16:creationId xmlns:a16="http://schemas.microsoft.com/office/drawing/2014/main"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dirty="0"/>
              <a:t>Less expensive</a:t>
            </a:r>
          </a:p>
        </p:txBody>
      </p:sp>
      <p:grpSp>
        <p:nvGrpSpPr>
          <p:cNvPr id="4" name="Group 3">
            <a:extLst>
              <a:ext uri="{FF2B5EF4-FFF2-40B4-BE49-F238E27FC236}">
                <a16:creationId xmlns:a16="http://schemas.microsoft.com/office/drawing/2014/main"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grpSp>
        <p:nvGrpSpPr>
          <p:cNvPr id="37" name="Group 36">
            <a:extLst>
              <a:ext uri="{FF2B5EF4-FFF2-40B4-BE49-F238E27FC236}">
                <a16:creationId xmlns:a16="http://schemas.microsoft.com/office/drawing/2014/main"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293955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dirty="0"/>
              <a:t>1</a:t>
            </a:r>
            <a:endParaRPr lang="ru-RU" dirty="0"/>
          </a:p>
        </p:txBody>
      </p:sp>
      <p:sp>
        <p:nvSpPr>
          <p:cNvPr id="22" name="Text Placeholder 15">
            <a:extLst>
              <a:ext uri="{FF2B5EF4-FFF2-40B4-BE49-F238E27FC236}">
                <a16:creationId xmlns:a16="http://schemas.microsoft.com/office/drawing/2014/main"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dirty="0"/>
              <a:t>2</a:t>
            </a:r>
            <a:endParaRPr lang="ru-RU" dirty="0"/>
          </a:p>
        </p:txBody>
      </p:sp>
      <p:sp>
        <p:nvSpPr>
          <p:cNvPr id="23" name="Text Placeholder 15">
            <a:extLst>
              <a:ext uri="{FF2B5EF4-FFF2-40B4-BE49-F238E27FC236}">
                <a16:creationId xmlns:a16="http://schemas.microsoft.com/office/drawing/2014/main"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dirty="0"/>
              <a:t>3</a:t>
            </a:r>
            <a:endParaRPr lang="ru-RU" dirty="0"/>
          </a:p>
        </p:txBody>
      </p:sp>
      <p:cxnSp>
        <p:nvCxnSpPr>
          <p:cNvPr id="24" name="Straight Connector 23">
            <a:extLst>
              <a:ext uri="{FF2B5EF4-FFF2-40B4-BE49-F238E27FC236}">
                <a16:creationId xmlns:a16="http://schemas.microsoft.com/office/drawing/2014/main"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3" name="Text Placeholder 2">
            <a:extLst>
              <a:ext uri="{FF2B5EF4-FFF2-40B4-BE49-F238E27FC236}">
                <a16:creationId xmlns:a16="http://schemas.microsoft.com/office/drawing/2014/main"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4" name="Text Placeholder 2">
            <a:extLst>
              <a:ext uri="{FF2B5EF4-FFF2-40B4-BE49-F238E27FC236}">
                <a16:creationId xmlns:a16="http://schemas.microsoft.com/office/drawing/2014/main"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5" name="Text Placeholder 2">
            <a:extLst>
              <a:ext uri="{FF2B5EF4-FFF2-40B4-BE49-F238E27FC236}">
                <a16:creationId xmlns:a16="http://schemas.microsoft.com/office/drawing/2014/main"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6" name="Text Placeholder 2">
            <a:extLst>
              <a:ext uri="{FF2B5EF4-FFF2-40B4-BE49-F238E27FC236}">
                <a16:creationId xmlns:a16="http://schemas.microsoft.com/office/drawing/2014/main"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7" name="Text Placeholder 2">
            <a:extLst>
              <a:ext uri="{FF2B5EF4-FFF2-40B4-BE49-F238E27FC236}">
                <a16:creationId xmlns:a16="http://schemas.microsoft.com/office/drawing/2014/main"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8" name="Text Placeholder 2">
            <a:extLst>
              <a:ext uri="{FF2B5EF4-FFF2-40B4-BE49-F238E27FC236}">
                <a16:creationId xmlns:a16="http://schemas.microsoft.com/office/drawing/2014/main"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Tree>
    <p:extLst>
      <p:ext uri="{BB962C8B-B14F-4D97-AF65-F5344CB8AC3E}">
        <p14:creationId xmlns:p14="http://schemas.microsoft.com/office/powerpoint/2010/main" val="3078273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dirty="0"/>
              <a:t>CLICK TO EDIT TITLE</a:t>
            </a:r>
            <a:endParaRPr lang="ru-RU"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 name="Content Placeholder 2">
            <a:extLst>
              <a:ext uri="{FF2B5EF4-FFF2-40B4-BE49-F238E27FC236}">
                <a16:creationId xmlns:a16="http://schemas.microsoft.com/office/drawing/2014/main"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22" name="Content Placeholder 2">
            <a:extLst>
              <a:ext uri="{FF2B5EF4-FFF2-40B4-BE49-F238E27FC236}">
                <a16:creationId xmlns:a16="http://schemas.microsoft.com/office/drawing/2014/main"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Tree>
    <p:extLst>
      <p:ext uri="{BB962C8B-B14F-4D97-AF65-F5344CB8AC3E}">
        <p14:creationId xmlns:p14="http://schemas.microsoft.com/office/powerpoint/2010/main" val="77891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dirty="0"/>
              <a:t>TIMELINE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20XX</a:t>
            </a:r>
            <a:endParaRPr lang="ru-RU"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4" name="Straight Connector 13">
            <a:extLst>
              <a:ext uri="{FF2B5EF4-FFF2-40B4-BE49-F238E27FC236}">
                <a16:creationId xmlns:a16="http://schemas.microsoft.com/office/drawing/2014/main"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9" name="Oval 28">
            <a:extLst>
              <a:ext uri="{FF2B5EF4-FFF2-40B4-BE49-F238E27FC236}">
                <a16:creationId xmlns:a16="http://schemas.microsoft.com/office/drawing/2014/main"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0" name="Oval 29">
            <a:extLst>
              <a:ext uri="{FF2B5EF4-FFF2-40B4-BE49-F238E27FC236}">
                <a16:creationId xmlns:a16="http://schemas.microsoft.com/office/drawing/2014/main"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1" name="Oval 30">
            <a:extLst>
              <a:ext uri="{FF2B5EF4-FFF2-40B4-BE49-F238E27FC236}">
                <a16:creationId xmlns:a16="http://schemas.microsoft.com/office/drawing/2014/main"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2" name="Text Placeholder 2">
            <a:extLst>
              <a:ext uri="{FF2B5EF4-FFF2-40B4-BE49-F238E27FC236}">
                <a16:creationId xmlns:a16="http://schemas.microsoft.com/office/drawing/2014/main"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3" name="Text Placeholder 2">
            <a:extLst>
              <a:ext uri="{FF2B5EF4-FFF2-40B4-BE49-F238E27FC236}">
                <a16:creationId xmlns:a16="http://schemas.microsoft.com/office/drawing/2014/main"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5" name="Text Placeholder 2">
            <a:extLst>
              <a:ext uri="{FF2B5EF4-FFF2-40B4-BE49-F238E27FC236}">
                <a16:creationId xmlns:a16="http://schemas.microsoft.com/office/drawing/2014/main"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7" name="Text Placeholder 2">
            <a:extLst>
              <a:ext uri="{FF2B5EF4-FFF2-40B4-BE49-F238E27FC236}">
                <a16:creationId xmlns:a16="http://schemas.microsoft.com/office/drawing/2014/main"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8" name="Text Placeholder 2">
            <a:extLst>
              <a:ext uri="{FF2B5EF4-FFF2-40B4-BE49-F238E27FC236}">
                <a16:creationId xmlns:a16="http://schemas.microsoft.com/office/drawing/2014/main"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9" name="Text Placeholder 2">
            <a:extLst>
              <a:ext uri="{FF2B5EF4-FFF2-40B4-BE49-F238E27FC236}">
                <a16:creationId xmlns:a16="http://schemas.microsoft.com/office/drawing/2014/main"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0" name="Text Placeholder 15">
            <a:extLst>
              <a:ext uri="{FF2B5EF4-FFF2-40B4-BE49-F238E27FC236}">
                <a16:creationId xmlns:a16="http://schemas.microsoft.com/office/drawing/2014/main"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20XX</a:t>
            </a:r>
            <a:endParaRPr lang="ru-RU" dirty="0"/>
          </a:p>
        </p:txBody>
      </p:sp>
      <p:sp>
        <p:nvSpPr>
          <p:cNvPr id="41" name="Text Placeholder 15">
            <a:extLst>
              <a:ext uri="{FF2B5EF4-FFF2-40B4-BE49-F238E27FC236}">
                <a16:creationId xmlns:a16="http://schemas.microsoft.com/office/drawing/2014/main"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20XX</a:t>
            </a:r>
            <a:endParaRPr lang="ru-RU" dirty="0"/>
          </a:p>
        </p:txBody>
      </p:sp>
      <p:sp>
        <p:nvSpPr>
          <p:cNvPr id="42" name="Text Placeholder 15">
            <a:extLst>
              <a:ext uri="{FF2B5EF4-FFF2-40B4-BE49-F238E27FC236}">
                <a16:creationId xmlns:a16="http://schemas.microsoft.com/office/drawing/2014/main"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20XX</a:t>
            </a:r>
            <a:endParaRPr lang="ru-RU" dirty="0"/>
          </a:p>
        </p:txBody>
      </p:sp>
    </p:spTree>
    <p:extLst>
      <p:ext uri="{BB962C8B-B14F-4D97-AF65-F5344CB8AC3E}">
        <p14:creationId xmlns:p14="http://schemas.microsoft.com/office/powerpoint/2010/main" val="362753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a:t>Click icon to add table</a:t>
            </a:r>
            <a:endParaRPr lang="ru-RU" dirty="0"/>
          </a:p>
        </p:txBody>
      </p:sp>
    </p:spTree>
    <p:extLst>
      <p:ext uri="{BB962C8B-B14F-4D97-AF65-F5344CB8AC3E}">
        <p14:creationId xmlns:p14="http://schemas.microsoft.com/office/powerpoint/2010/main" val="318392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608523"/>
            <a:ext cx="2828198" cy="1286838"/>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244567"/>
            <a:ext cx="2828198"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2258048" cy="100800"/>
            <a:chOff x="0" y="3240138"/>
            <a:chExt cx="225804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216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157248"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4128617" y="4355032"/>
            <a:ext cx="2066544"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4128616" y="4042831"/>
            <a:ext cx="2066544"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4128616" y="3428999"/>
            <a:ext cx="2066544"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9" name="Picture Placeholder 8">
            <a:extLst>
              <a:ext uri="{FF2B5EF4-FFF2-40B4-BE49-F238E27FC236}">
                <a16:creationId xmlns:a16="http://schemas.microsoft.com/office/drawing/2014/main" id="{B284A57B-147A-4287-AA6B-E508A9222F7F}"/>
              </a:ext>
            </a:extLst>
          </p:cNvPr>
          <p:cNvSpPr>
            <a:spLocks noGrp="1"/>
          </p:cNvSpPr>
          <p:nvPr>
            <p:ph type="pic" sz="quarter" idx="33"/>
          </p:nvPr>
        </p:nvSpPr>
        <p:spPr>
          <a:xfrm>
            <a:off x="4130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5" name="Picture Placeholder 8">
            <a:extLst>
              <a:ext uri="{FF2B5EF4-FFF2-40B4-BE49-F238E27FC236}">
                <a16:creationId xmlns:a16="http://schemas.microsoft.com/office/drawing/2014/main" id="{9DBE0996-CEA3-41C3-A75A-84DC3C2B5194}"/>
              </a:ext>
            </a:extLst>
          </p:cNvPr>
          <p:cNvSpPr>
            <a:spLocks noGrp="1"/>
          </p:cNvSpPr>
          <p:nvPr>
            <p:ph type="pic" sz="quarter" idx="34"/>
          </p:nvPr>
        </p:nvSpPr>
        <p:spPr>
          <a:xfrm>
            <a:off x="9128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6" name="Picture Placeholder 8">
            <a:extLst>
              <a:ext uri="{FF2B5EF4-FFF2-40B4-BE49-F238E27FC236}">
                <a16:creationId xmlns:a16="http://schemas.microsoft.com/office/drawing/2014/main" id="{F7B28261-CB14-4E4E-AA66-A0239B3DD28E}"/>
              </a:ext>
            </a:extLst>
          </p:cNvPr>
          <p:cNvSpPr>
            <a:spLocks noGrp="1"/>
          </p:cNvSpPr>
          <p:nvPr>
            <p:ph type="pic" sz="quarter" idx="35"/>
          </p:nvPr>
        </p:nvSpPr>
        <p:spPr>
          <a:xfrm>
            <a:off x="6629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7" name="Text Placeholder 2">
            <a:extLst>
              <a:ext uri="{FF2B5EF4-FFF2-40B4-BE49-F238E27FC236}">
                <a16:creationId xmlns:a16="http://schemas.microsoft.com/office/drawing/2014/main" id="{BAA53E0C-9536-4177-A63F-0E2565EC53CD}"/>
              </a:ext>
            </a:extLst>
          </p:cNvPr>
          <p:cNvSpPr>
            <a:spLocks noGrp="1"/>
          </p:cNvSpPr>
          <p:nvPr>
            <p:ph type="body" idx="36" hasCustomPrompt="1"/>
          </p:nvPr>
        </p:nvSpPr>
        <p:spPr>
          <a:xfrm>
            <a:off x="9127048"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8" name="Text Placeholder 2">
            <a:extLst>
              <a:ext uri="{FF2B5EF4-FFF2-40B4-BE49-F238E27FC236}">
                <a16:creationId xmlns:a16="http://schemas.microsoft.com/office/drawing/2014/main" id="{67EF8E36-183B-420B-AF25-17CFA963987A}"/>
              </a:ext>
            </a:extLst>
          </p:cNvPr>
          <p:cNvSpPr>
            <a:spLocks noGrp="1"/>
          </p:cNvSpPr>
          <p:nvPr>
            <p:ph type="body" idx="37" hasCustomPrompt="1"/>
          </p:nvPr>
        </p:nvSpPr>
        <p:spPr>
          <a:xfrm>
            <a:off x="9127047"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9" name="Text Placeholder 2">
            <a:extLst>
              <a:ext uri="{FF2B5EF4-FFF2-40B4-BE49-F238E27FC236}">
                <a16:creationId xmlns:a16="http://schemas.microsoft.com/office/drawing/2014/main" id="{58DA6E86-8039-4690-AFE1-7CCF07B7CBAF}"/>
              </a:ext>
            </a:extLst>
          </p:cNvPr>
          <p:cNvSpPr>
            <a:spLocks noGrp="1"/>
          </p:cNvSpPr>
          <p:nvPr>
            <p:ph type="body" idx="38" hasCustomPrompt="1"/>
          </p:nvPr>
        </p:nvSpPr>
        <p:spPr>
          <a:xfrm>
            <a:off x="9127047"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1" name="Text Placeholder 2">
            <a:extLst>
              <a:ext uri="{FF2B5EF4-FFF2-40B4-BE49-F238E27FC236}">
                <a16:creationId xmlns:a16="http://schemas.microsoft.com/office/drawing/2014/main" id="{933214B9-0452-4C8B-AB10-922F3C3BCF01}"/>
              </a:ext>
            </a:extLst>
          </p:cNvPr>
          <p:cNvSpPr>
            <a:spLocks noGrp="1"/>
          </p:cNvSpPr>
          <p:nvPr>
            <p:ph type="body" idx="39" hasCustomPrompt="1"/>
          </p:nvPr>
        </p:nvSpPr>
        <p:spPr>
          <a:xfrm>
            <a:off x="6629217"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2" name="Text Placeholder 2">
            <a:extLst>
              <a:ext uri="{FF2B5EF4-FFF2-40B4-BE49-F238E27FC236}">
                <a16:creationId xmlns:a16="http://schemas.microsoft.com/office/drawing/2014/main" id="{A5C23113-D98B-48C7-A675-4FD5F50333F3}"/>
              </a:ext>
            </a:extLst>
          </p:cNvPr>
          <p:cNvSpPr>
            <a:spLocks noGrp="1"/>
          </p:cNvSpPr>
          <p:nvPr>
            <p:ph type="body" idx="40" hasCustomPrompt="1"/>
          </p:nvPr>
        </p:nvSpPr>
        <p:spPr>
          <a:xfrm>
            <a:off x="6629216"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9" name="Text Placeholder 2">
            <a:extLst>
              <a:ext uri="{FF2B5EF4-FFF2-40B4-BE49-F238E27FC236}">
                <a16:creationId xmlns:a16="http://schemas.microsoft.com/office/drawing/2014/main" id="{09781257-B563-41E0-B9E6-9C7330084BCC}"/>
              </a:ext>
            </a:extLst>
          </p:cNvPr>
          <p:cNvSpPr>
            <a:spLocks noGrp="1"/>
          </p:cNvSpPr>
          <p:nvPr>
            <p:ph type="body" idx="41" hasCustomPrompt="1"/>
          </p:nvPr>
        </p:nvSpPr>
        <p:spPr>
          <a:xfrm>
            <a:off x="6627903"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cxnSp>
        <p:nvCxnSpPr>
          <p:cNvPr id="32" name="Straight Connector 31">
            <a:extLst>
              <a:ext uri="{FF2B5EF4-FFF2-40B4-BE49-F238E27FC236}">
                <a16:creationId xmlns:a16="http://schemas.microsoft.com/office/drawing/2014/main" id="{9A32EC27-ACD8-47C0-A3ED-E4ED58D88358}"/>
              </a:ext>
            </a:extLst>
          </p:cNvPr>
          <p:cNvCxnSpPr/>
          <p:nvPr userDrawn="1"/>
        </p:nvCxnSpPr>
        <p:spPr>
          <a:xfrm>
            <a:off x="6195160" y="2217849"/>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E8819A-135C-4A5C-9F6A-A3BE05AA294F}"/>
              </a:ext>
            </a:extLst>
          </p:cNvPr>
          <p:cNvCxnSpPr/>
          <p:nvPr userDrawn="1"/>
        </p:nvCxnSpPr>
        <p:spPr>
          <a:xfrm>
            <a:off x="8703909" y="2216687"/>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2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Layou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a:t>Click to edit Master title style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395281" y="1375202"/>
            <a:ext cx="4796719" cy="100800"/>
            <a:chOff x="439494" y="3240138"/>
            <a:chExt cx="299490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439494" y="3290538"/>
              <a:ext cx="29445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958968"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958968"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3" name="Picture Placeholder 2">
            <a:extLst>
              <a:ext uri="{FF2B5EF4-FFF2-40B4-BE49-F238E27FC236}">
                <a16:creationId xmlns:a16="http://schemas.microsoft.com/office/drawing/2014/main" id="{F6FF07C5-314A-4EA8-B78F-7A51C234D3A1}"/>
              </a:ext>
            </a:extLst>
          </p:cNvPr>
          <p:cNvSpPr>
            <a:spLocks noGrp="1"/>
          </p:cNvSpPr>
          <p:nvPr>
            <p:ph type="pic" sz="quarter" idx="33"/>
          </p:nvPr>
        </p:nvSpPr>
        <p:spPr>
          <a:xfrm>
            <a:off x="721841" y="2764036"/>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cxnSp>
        <p:nvCxnSpPr>
          <p:cNvPr id="23" name="Straight Connector 22">
            <a:extLst>
              <a:ext uri="{FF2B5EF4-FFF2-40B4-BE49-F238E27FC236}">
                <a16:creationId xmlns:a16="http://schemas.microsoft.com/office/drawing/2014/main" id="{B691060D-E361-43B0-BFD7-43D7CC4E5CCD}"/>
              </a:ext>
            </a:extLst>
          </p:cNvPr>
          <p:cNvCxnSpPr>
            <a:cxnSpLocks/>
          </p:cNvCxnSpPr>
          <p:nvPr userDrawn="1"/>
        </p:nvCxnSpPr>
        <p:spPr>
          <a:xfrm>
            <a:off x="0" y="3288596"/>
            <a:ext cx="7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1957127"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1957127"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720000" y="4191893"/>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rot="16200000">
            <a:off x="1111670" y="4028309"/>
            <a:ext cx="3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2">
            <a:extLst>
              <a:ext uri="{FF2B5EF4-FFF2-40B4-BE49-F238E27FC236}">
                <a16:creationId xmlns:a16="http://schemas.microsoft.com/office/drawing/2014/main" id="{BACF15AB-FF8A-422B-840D-88503024E5D3}"/>
              </a:ext>
            </a:extLst>
          </p:cNvPr>
          <p:cNvSpPr>
            <a:spLocks noGrp="1"/>
          </p:cNvSpPr>
          <p:nvPr>
            <p:ph type="body" idx="37" hasCustomPrompt="1"/>
          </p:nvPr>
        </p:nvSpPr>
        <p:spPr>
          <a:xfrm>
            <a:off x="5708709"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5" name="Text Placeholder 2">
            <a:extLst>
              <a:ext uri="{FF2B5EF4-FFF2-40B4-BE49-F238E27FC236}">
                <a16:creationId xmlns:a16="http://schemas.microsoft.com/office/drawing/2014/main" id="{EFC2028F-7DFE-412D-97DF-707D128D95E0}"/>
              </a:ext>
            </a:extLst>
          </p:cNvPr>
          <p:cNvSpPr>
            <a:spLocks noGrp="1"/>
          </p:cNvSpPr>
          <p:nvPr>
            <p:ph type="body" idx="38" hasCustomPrompt="1"/>
          </p:nvPr>
        </p:nvSpPr>
        <p:spPr>
          <a:xfrm>
            <a:off x="5708709"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7" name="Text Placeholder 2">
            <a:extLst>
              <a:ext uri="{FF2B5EF4-FFF2-40B4-BE49-F238E27FC236}">
                <a16:creationId xmlns:a16="http://schemas.microsoft.com/office/drawing/2014/main" id="{4349A4F0-1181-4A58-BFD4-4783CD130356}"/>
              </a:ext>
            </a:extLst>
          </p:cNvPr>
          <p:cNvSpPr>
            <a:spLocks noGrp="1"/>
          </p:cNvSpPr>
          <p:nvPr>
            <p:ph type="body" idx="40" hasCustomPrompt="1"/>
          </p:nvPr>
        </p:nvSpPr>
        <p:spPr>
          <a:xfrm>
            <a:off x="5704578"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8" name="Text Placeholder 2">
            <a:extLst>
              <a:ext uri="{FF2B5EF4-FFF2-40B4-BE49-F238E27FC236}">
                <a16:creationId xmlns:a16="http://schemas.microsoft.com/office/drawing/2014/main" id="{DC1D5D83-8D32-491F-87EB-9DA9360D4F2B}"/>
              </a:ext>
            </a:extLst>
          </p:cNvPr>
          <p:cNvSpPr>
            <a:spLocks noGrp="1"/>
          </p:cNvSpPr>
          <p:nvPr>
            <p:ph type="body" idx="41" hasCustomPrompt="1"/>
          </p:nvPr>
        </p:nvSpPr>
        <p:spPr>
          <a:xfrm>
            <a:off x="5704578"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50" name="Text Placeholder 2">
            <a:extLst>
              <a:ext uri="{FF2B5EF4-FFF2-40B4-BE49-F238E27FC236}">
                <a16:creationId xmlns:a16="http://schemas.microsoft.com/office/drawing/2014/main" id="{8120723F-A42C-4B81-97FD-6F575E5C2584}"/>
              </a:ext>
            </a:extLst>
          </p:cNvPr>
          <p:cNvSpPr>
            <a:spLocks noGrp="1"/>
          </p:cNvSpPr>
          <p:nvPr>
            <p:ph type="body" idx="43" hasCustomPrompt="1"/>
          </p:nvPr>
        </p:nvSpPr>
        <p:spPr>
          <a:xfrm>
            <a:off x="9453870"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1" name="Text Placeholder 2">
            <a:extLst>
              <a:ext uri="{FF2B5EF4-FFF2-40B4-BE49-F238E27FC236}">
                <a16:creationId xmlns:a16="http://schemas.microsoft.com/office/drawing/2014/main" id="{27D068F1-398F-4D11-977C-080C8151C786}"/>
              </a:ext>
            </a:extLst>
          </p:cNvPr>
          <p:cNvSpPr>
            <a:spLocks noGrp="1"/>
          </p:cNvSpPr>
          <p:nvPr>
            <p:ph type="body" idx="44" hasCustomPrompt="1"/>
          </p:nvPr>
        </p:nvSpPr>
        <p:spPr>
          <a:xfrm>
            <a:off x="9453870"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53" name="Text Placeholder 2">
            <a:extLst>
              <a:ext uri="{FF2B5EF4-FFF2-40B4-BE49-F238E27FC236}">
                <a16:creationId xmlns:a16="http://schemas.microsoft.com/office/drawing/2014/main" id="{B795705E-C5CB-46CC-9E41-D2269E07BC15}"/>
              </a:ext>
            </a:extLst>
          </p:cNvPr>
          <p:cNvSpPr>
            <a:spLocks noGrp="1"/>
          </p:cNvSpPr>
          <p:nvPr>
            <p:ph type="body" idx="46" hasCustomPrompt="1"/>
          </p:nvPr>
        </p:nvSpPr>
        <p:spPr>
          <a:xfrm>
            <a:off x="9452029"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4" name="Text Placeholder 2">
            <a:extLst>
              <a:ext uri="{FF2B5EF4-FFF2-40B4-BE49-F238E27FC236}">
                <a16:creationId xmlns:a16="http://schemas.microsoft.com/office/drawing/2014/main" id="{80211A2B-0F3C-4DBE-AE01-069AE7FC3468}"/>
              </a:ext>
            </a:extLst>
          </p:cNvPr>
          <p:cNvSpPr>
            <a:spLocks noGrp="1"/>
          </p:cNvSpPr>
          <p:nvPr>
            <p:ph type="body" idx="47" hasCustomPrompt="1"/>
          </p:nvPr>
        </p:nvSpPr>
        <p:spPr>
          <a:xfrm>
            <a:off x="9452029"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cxnSp>
        <p:nvCxnSpPr>
          <p:cNvPr id="56" name="Straight Connector 55">
            <a:extLst>
              <a:ext uri="{FF2B5EF4-FFF2-40B4-BE49-F238E27FC236}">
                <a16:creationId xmlns:a16="http://schemas.microsoft.com/office/drawing/2014/main" id="{2E5E9742-C670-47AB-AA69-AE65D7915B06}"/>
              </a:ext>
            </a:extLst>
          </p:cNvPr>
          <p:cNvCxnSpPr>
            <a:cxnSpLocks/>
          </p:cNvCxnSpPr>
          <p:nvPr userDrawn="1"/>
        </p:nvCxnSpPr>
        <p:spPr>
          <a:xfrm rot="16200000">
            <a:off x="3531847" y="5364000"/>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8712DB-5183-45D8-9ABB-6E0795658012}"/>
              </a:ext>
            </a:extLst>
          </p:cNvPr>
          <p:cNvCxnSpPr>
            <a:cxnSpLocks/>
          </p:cNvCxnSpPr>
          <p:nvPr userDrawn="1"/>
        </p:nvCxnSpPr>
        <p:spPr>
          <a:xfrm rot="16200000">
            <a:off x="7274194" y="5363999"/>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Picture Placeholder 2">
            <a:extLst>
              <a:ext uri="{FF2B5EF4-FFF2-40B4-BE49-F238E27FC236}">
                <a16:creationId xmlns:a16="http://schemas.microsoft.com/office/drawing/2014/main" id="{417A32F4-3459-4A31-A90E-AA771FD4D491}"/>
              </a:ext>
            </a:extLst>
          </p:cNvPr>
          <p:cNvSpPr>
            <a:spLocks noGrp="1"/>
          </p:cNvSpPr>
          <p:nvPr>
            <p:ph type="pic" sz="quarter" idx="42"/>
          </p:nvPr>
        </p:nvSpPr>
        <p:spPr>
          <a:xfrm>
            <a:off x="4467451"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55" name="Picture Placeholder 2">
            <a:extLst>
              <a:ext uri="{FF2B5EF4-FFF2-40B4-BE49-F238E27FC236}">
                <a16:creationId xmlns:a16="http://schemas.microsoft.com/office/drawing/2014/main" id="{63549FA7-92E5-4DB1-92FA-15902DFD3753}"/>
              </a:ext>
            </a:extLst>
          </p:cNvPr>
          <p:cNvSpPr>
            <a:spLocks noGrp="1"/>
          </p:cNvSpPr>
          <p:nvPr>
            <p:ph type="pic" sz="quarter" idx="48"/>
          </p:nvPr>
        </p:nvSpPr>
        <p:spPr>
          <a:xfrm>
            <a:off x="8214902"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46" name="Picture Placeholder 2">
            <a:extLst>
              <a:ext uri="{FF2B5EF4-FFF2-40B4-BE49-F238E27FC236}">
                <a16:creationId xmlns:a16="http://schemas.microsoft.com/office/drawing/2014/main" id="{0F62D330-6A30-4A65-89DA-EDFE4AAD343E}"/>
              </a:ext>
            </a:extLst>
          </p:cNvPr>
          <p:cNvSpPr>
            <a:spLocks noGrp="1"/>
          </p:cNvSpPr>
          <p:nvPr>
            <p:ph type="pic" sz="quarter" idx="39"/>
          </p:nvPr>
        </p:nvSpPr>
        <p:spPr>
          <a:xfrm>
            <a:off x="4469292"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52" name="Picture Placeholder 2">
            <a:extLst>
              <a:ext uri="{FF2B5EF4-FFF2-40B4-BE49-F238E27FC236}">
                <a16:creationId xmlns:a16="http://schemas.microsoft.com/office/drawing/2014/main" id="{A3FC286B-05E7-4E48-A7FD-197800349118}"/>
              </a:ext>
            </a:extLst>
          </p:cNvPr>
          <p:cNvSpPr>
            <a:spLocks noGrp="1"/>
          </p:cNvSpPr>
          <p:nvPr>
            <p:ph type="pic" sz="quarter" idx="45"/>
          </p:nvPr>
        </p:nvSpPr>
        <p:spPr>
          <a:xfrm>
            <a:off x="8216743"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17443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a:t>Click icon to add picture</a:t>
            </a:r>
            <a:endParaRPr lang="ru-RU" dirty="0"/>
          </a:p>
        </p:txBody>
      </p:sp>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dirty="0"/>
              <a:t>PITCH</a:t>
            </a:r>
            <a:br>
              <a:rPr lang="en-US" dirty="0"/>
            </a:br>
            <a:r>
              <a:rPr lang="en-US" dirty="0"/>
              <a:t>DECK</a:t>
            </a:r>
            <a:br>
              <a:rPr lang="en-US" dirty="0"/>
            </a:br>
            <a:r>
              <a:rPr lang="en-US" dirty="0"/>
              <a:t>TITLE</a:t>
            </a:r>
            <a:endParaRPr lang="ru-RU" dirty="0"/>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ru-RU" smtClean="0"/>
              <a:t>‹#›</a:t>
            </a:fld>
            <a:endParaRPr lang="ru-RU"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18" name="Picture Placeholder 9">
            <a:extLst>
              <a:ext uri="{FF2B5EF4-FFF2-40B4-BE49-F238E27FC236}">
                <a16:creationId xmlns:a16="http://schemas.microsoft.com/office/drawing/2014/main"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907692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37" name="Text Placeholder 2">
            <a:extLst>
              <a:ext uri="{FF2B5EF4-FFF2-40B4-BE49-F238E27FC236}">
                <a16:creationId xmlns:a16="http://schemas.microsoft.com/office/drawing/2014/main"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39" name="Text Placeholder 2">
            <a:extLst>
              <a:ext uri="{FF2B5EF4-FFF2-40B4-BE49-F238E27FC236}">
                <a16:creationId xmlns:a16="http://schemas.microsoft.com/office/drawing/2014/main"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40" name="Text Placeholder 2">
            <a:extLst>
              <a:ext uri="{FF2B5EF4-FFF2-40B4-BE49-F238E27FC236}">
                <a16:creationId xmlns:a16="http://schemas.microsoft.com/office/drawing/2014/main"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42" name="Text Placeholder 2">
            <a:extLst>
              <a:ext uri="{FF2B5EF4-FFF2-40B4-BE49-F238E27FC236}">
                <a16:creationId xmlns:a16="http://schemas.microsoft.com/office/drawing/2014/main"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43" name="Text Placeholder 2">
            <a:extLst>
              <a:ext uri="{FF2B5EF4-FFF2-40B4-BE49-F238E27FC236}">
                <a16:creationId xmlns:a16="http://schemas.microsoft.com/office/drawing/2014/main"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45" name="Text Placeholder 2">
            <a:extLst>
              <a:ext uri="{FF2B5EF4-FFF2-40B4-BE49-F238E27FC236}">
                <a16:creationId xmlns:a16="http://schemas.microsoft.com/office/drawing/2014/main"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46" name="Text Placeholder 2">
            <a:extLst>
              <a:ext uri="{FF2B5EF4-FFF2-40B4-BE49-F238E27FC236}">
                <a16:creationId xmlns:a16="http://schemas.microsoft.com/office/drawing/2014/main"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48" name="Text Placeholder 2">
            <a:extLst>
              <a:ext uri="{FF2B5EF4-FFF2-40B4-BE49-F238E27FC236}">
                <a16:creationId xmlns:a16="http://schemas.microsoft.com/office/drawing/2014/main"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49" name="Text Placeholder 2">
            <a:extLst>
              <a:ext uri="{FF2B5EF4-FFF2-40B4-BE49-F238E27FC236}">
                <a16:creationId xmlns:a16="http://schemas.microsoft.com/office/drawing/2014/main"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51" name="Text Placeholder 2">
            <a:extLst>
              <a:ext uri="{FF2B5EF4-FFF2-40B4-BE49-F238E27FC236}">
                <a16:creationId xmlns:a16="http://schemas.microsoft.com/office/drawing/2014/main"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52" name="Text Placeholder 2">
            <a:extLst>
              <a:ext uri="{FF2B5EF4-FFF2-40B4-BE49-F238E27FC236}">
                <a16:creationId xmlns:a16="http://schemas.microsoft.com/office/drawing/2014/main"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8" name="Oval 7">
            <a:extLst>
              <a:ext uri="{FF2B5EF4-FFF2-40B4-BE49-F238E27FC236}">
                <a16:creationId xmlns:a16="http://schemas.microsoft.com/office/drawing/2014/main"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4" name="Oval 53">
            <a:extLst>
              <a:ext uri="{FF2B5EF4-FFF2-40B4-BE49-F238E27FC236}">
                <a16:creationId xmlns:a16="http://schemas.microsoft.com/office/drawing/2014/main"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5" name="Oval 54">
            <a:extLst>
              <a:ext uri="{FF2B5EF4-FFF2-40B4-BE49-F238E27FC236}">
                <a16:creationId xmlns:a16="http://schemas.microsoft.com/office/drawing/2014/main"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6" name="Oval 55">
            <a:extLst>
              <a:ext uri="{FF2B5EF4-FFF2-40B4-BE49-F238E27FC236}">
                <a16:creationId xmlns:a16="http://schemas.microsoft.com/office/drawing/2014/main"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7" name="Oval 56">
            <a:extLst>
              <a:ext uri="{FF2B5EF4-FFF2-40B4-BE49-F238E27FC236}">
                <a16:creationId xmlns:a16="http://schemas.microsoft.com/office/drawing/2014/main"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8" name="Oval 57">
            <a:extLst>
              <a:ext uri="{FF2B5EF4-FFF2-40B4-BE49-F238E27FC236}">
                <a16:creationId xmlns:a16="http://schemas.microsoft.com/office/drawing/2014/main"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2" name="Chart Placeholder 11">
            <a:extLst>
              <a:ext uri="{FF2B5EF4-FFF2-40B4-BE49-F238E27FC236}">
                <a16:creationId xmlns:a16="http://schemas.microsoft.com/office/drawing/2014/main"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a:t>Click icon to add chart</a:t>
            </a:r>
            <a:endParaRPr lang="ru-RU" dirty="0"/>
          </a:p>
        </p:txBody>
      </p:sp>
      <p:sp>
        <p:nvSpPr>
          <p:cNvPr id="35" name="Oval 34">
            <a:extLst>
              <a:ext uri="{FF2B5EF4-FFF2-40B4-BE49-F238E27FC236}">
                <a16:creationId xmlns:a16="http://schemas.microsoft.com/office/drawing/2014/main"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8" name="Oval 37">
            <a:extLst>
              <a:ext uri="{FF2B5EF4-FFF2-40B4-BE49-F238E27FC236}">
                <a16:creationId xmlns:a16="http://schemas.microsoft.com/office/drawing/2014/main"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cxnSp>
        <p:nvCxnSpPr>
          <p:cNvPr id="41" name="Straight Connector 40">
            <a:extLst>
              <a:ext uri="{FF2B5EF4-FFF2-40B4-BE49-F238E27FC236}">
                <a16:creationId xmlns:a16="http://schemas.microsoft.com/office/drawing/2014/main"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9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dirty="0"/>
              <a:t>CLICK TO EDIT</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Picture Placeholder 7">
            <a:extLst>
              <a:ext uri="{FF2B5EF4-FFF2-40B4-BE49-F238E27FC236}">
                <a16:creationId xmlns:a16="http://schemas.microsoft.com/office/drawing/2014/main"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a:t>Click icon to add picture</a:t>
            </a:r>
            <a:endParaRPr lang="ru-RU" dirty="0"/>
          </a:p>
        </p:txBody>
      </p:sp>
    </p:spTree>
    <p:extLst>
      <p:ext uri="{BB962C8B-B14F-4D97-AF65-F5344CB8AC3E}">
        <p14:creationId xmlns:p14="http://schemas.microsoft.com/office/powerpoint/2010/main" val="128697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3" name="Picture Placeholder 2">
            <a:extLst>
              <a:ext uri="{FF2B5EF4-FFF2-40B4-BE49-F238E27FC236}">
                <a16:creationId xmlns:a16="http://schemas.microsoft.com/office/drawing/2014/main" id="{36EF099F-79D2-486F-A4B2-DD4F699752C8}"/>
              </a:ext>
            </a:extLst>
          </p:cNvPr>
          <p:cNvSpPr>
            <a:spLocks noGrp="1"/>
          </p:cNvSpPr>
          <p:nvPr>
            <p:ph type="pic" sz="quarter" idx="22"/>
          </p:nvPr>
        </p:nvSpPr>
        <p:spPr>
          <a:xfrm>
            <a:off x="6096000" y="0"/>
            <a:ext cx="6089650" cy="6858000"/>
          </a:xfrm>
        </p:spPr>
        <p:txBody>
          <a:bodyPr anchor="ctr" anchorCtr="0">
            <a:normAutofit/>
          </a:bodyPr>
          <a:lstStyle>
            <a:lvl1pPr marL="0" indent="0" algn="ctr">
              <a:buNone/>
              <a:defRPr sz="2000"/>
            </a:lvl1pPr>
          </a:lstStyle>
          <a:p>
            <a:r>
              <a:rPr lang="en-US"/>
              <a:t>Click icon to add picture</a:t>
            </a: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sp>
        <p:nvSpPr>
          <p:cNvPr id="21" name="Title 1">
            <a:extLst>
              <a:ext uri="{FF2B5EF4-FFF2-40B4-BE49-F238E27FC236}">
                <a16:creationId xmlns:a16="http://schemas.microsoft.com/office/drawing/2014/main" id="{1FF22294-F2E5-4C74-A30C-46BA988FD586}"/>
              </a:ext>
            </a:extLst>
          </p:cNvPr>
          <p:cNvSpPr>
            <a:spLocks noGrp="1"/>
          </p:cNvSpPr>
          <p:nvPr>
            <p:ph type="title" hasCustomPrompt="1"/>
          </p:nvPr>
        </p:nvSpPr>
        <p:spPr>
          <a:xfrm>
            <a:off x="809959" y="1546091"/>
            <a:ext cx="4846923" cy="1091078"/>
          </a:xfrm>
        </p:spPr>
        <p:txBody>
          <a:bodyPr lIns="0" tIns="0" rIns="0" bIns="0" anchor="b" anchorCtr="0">
            <a:noAutofit/>
          </a:bodyPr>
          <a:lstStyle>
            <a:lvl1pPr>
              <a:defRPr sz="5500"/>
            </a:lvl1pPr>
          </a:lstStyle>
          <a:p>
            <a:r>
              <a:rPr lang="en-US" dirty="0"/>
              <a:t>THANK YOU!</a:t>
            </a:r>
            <a:endParaRPr lang="ru-RU" dirty="0"/>
          </a:p>
        </p:txBody>
      </p:sp>
      <p:sp>
        <p:nvSpPr>
          <p:cNvPr id="22" name="Text Placeholder 3">
            <a:extLst>
              <a:ext uri="{FF2B5EF4-FFF2-40B4-BE49-F238E27FC236}">
                <a16:creationId xmlns:a16="http://schemas.microsoft.com/office/drawing/2014/main" id="{FC5C0DA6-1B31-4BDF-BAEB-BF7978102847}"/>
              </a:ext>
            </a:extLst>
          </p:cNvPr>
          <p:cNvSpPr>
            <a:spLocks noGrp="1"/>
          </p:cNvSpPr>
          <p:nvPr>
            <p:ph type="body" sz="quarter" idx="15" hasCustomPrompt="1"/>
          </p:nvPr>
        </p:nvSpPr>
        <p:spPr>
          <a:xfrm>
            <a:off x="825335" y="3083960"/>
            <a:ext cx="4586288" cy="509472"/>
          </a:xfrm>
        </p:spPr>
        <p:txBody>
          <a:bodyPr lIns="0" tIns="0" rIns="0" bIns="0" anchor="b" anchorCtr="0">
            <a:noAutofit/>
          </a:bodyPr>
          <a:lstStyle>
            <a:lvl1pPr marL="0" indent="0">
              <a:buNone/>
              <a:defRPr sz="2800" b="0">
                <a:solidFill>
                  <a:schemeClr val="tx1"/>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August Bergqvist</a:t>
            </a:r>
            <a:endParaRPr lang="ru-RU" dirty="0"/>
          </a:p>
        </p:txBody>
      </p:sp>
      <p:sp>
        <p:nvSpPr>
          <p:cNvPr id="23" name="Text Placeholder 3">
            <a:extLst>
              <a:ext uri="{FF2B5EF4-FFF2-40B4-BE49-F238E27FC236}">
                <a16:creationId xmlns:a16="http://schemas.microsoft.com/office/drawing/2014/main" id="{5E1647C9-9AC1-4500-A56E-94CABC656E0C}"/>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0" i="1">
                <a:solidFill>
                  <a:schemeClr val="tx1"/>
                </a:solidFill>
                <a:latin typeface="+mn-lt"/>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Phone:</a:t>
            </a:r>
            <a:endParaRPr lang="ru-RU" dirty="0"/>
          </a:p>
        </p:txBody>
      </p:sp>
      <p:sp>
        <p:nvSpPr>
          <p:cNvPr id="24" name="Text Placeholder 3">
            <a:extLst>
              <a:ext uri="{FF2B5EF4-FFF2-40B4-BE49-F238E27FC236}">
                <a16:creationId xmlns:a16="http://schemas.microsoft.com/office/drawing/2014/main" id="{8605CECB-8164-4428-B478-98C42902F9FC}"/>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+7 888 999-000-11</a:t>
            </a:r>
            <a:endParaRPr lang="ru-RU" dirty="0"/>
          </a:p>
        </p:txBody>
      </p:sp>
      <p:sp>
        <p:nvSpPr>
          <p:cNvPr id="25" name="Text Placeholder 3">
            <a:extLst>
              <a:ext uri="{FF2B5EF4-FFF2-40B4-BE49-F238E27FC236}">
                <a16:creationId xmlns:a16="http://schemas.microsoft.com/office/drawing/2014/main" id="{D39B56C4-E128-4995-91CC-64C268BC7603}"/>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Email:</a:t>
            </a:r>
            <a:endParaRPr lang="ru-RU" dirty="0"/>
          </a:p>
        </p:txBody>
      </p:sp>
      <p:sp>
        <p:nvSpPr>
          <p:cNvPr id="26" name="Text Placeholder 3">
            <a:extLst>
              <a:ext uri="{FF2B5EF4-FFF2-40B4-BE49-F238E27FC236}">
                <a16:creationId xmlns:a16="http://schemas.microsoft.com/office/drawing/2014/main" id="{94772DA1-74CC-430C-9A8E-5A6586692CAB}"/>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Bergqvist@vanarsdelltd.com</a:t>
            </a:r>
            <a:endParaRPr lang="ru-RU" dirty="0"/>
          </a:p>
        </p:txBody>
      </p:sp>
      <p:sp>
        <p:nvSpPr>
          <p:cNvPr id="27" name="Text Placeholder 3">
            <a:extLst>
              <a:ext uri="{FF2B5EF4-FFF2-40B4-BE49-F238E27FC236}">
                <a16:creationId xmlns:a16="http://schemas.microsoft.com/office/drawing/2014/main" id="{7A073B5B-2BE3-49D1-A646-1492F534C94B}"/>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Website:</a:t>
            </a:r>
            <a:endParaRPr lang="ru-RU" dirty="0"/>
          </a:p>
        </p:txBody>
      </p:sp>
      <p:sp>
        <p:nvSpPr>
          <p:cNvPr id="28" name="Text Placeholder 3">
            <a:extLst>
              <a:ext uri="{FF2B5EF4-FFF2-40B4-BE49-F238E27FC236}">
                <a16:creationId xmlns:a16="http://schemas.microsoft.com/office/drawing/2014/main" id="{52D10EDD-0329-4443-8665-7603E4A83B16}"/>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www.vanarsdelltd.com</a:t>
            </a:r>
            <a:endParaRPr lang="ru-RU" dirty="0"/>
          </a:p>
        </p:txBody>
      </p:sp>
      <p:grpSp>
        <p:nvGrpSpPr>
          <p:cNvPr id="4" name="Group 3">
            <a:extLst>
              <a:ext uri="{FF2B5EF4-FFF2-40B4-BE49-F238E27FC236}">
                <a16:creationId xmlns:a16="http://schemas.microsoft.com/office/drawing/2014/main" id="{5F591C52-0202-44BA-A6BE-E2362516B893}"/>
              </a:ext>
            </a:extLst>
          </p:cNvPr>
          <p:cNvGrpSpPr/>
          <p:nvPr userDrawn="1"/>
        </p:nvGrpSpPr>
        <p:grpSpPr>
          <a:xfrm>
            <a:off x="801543" y="2750589"/>
            <a:ext cx="4569895" cy="100800"/>
            <a:chOff x="808548" y="2750589"/>
            <a:chExt cx="4569895"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808548" y="2750589"/>
              <a:ext cx="4505297" cy="100800"/>
              <a:chOff x="496859" y="3240138"/>
              <a:chExt cx="293754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29" name="Oval 28">
              <a:extLst>
                <a:ext uri="{FF2B5EF4-FFF2-40B4-BE49-F238E27FC236}">
                  <a16:creationId xmlns:a16="http://schemas.microsoft.com/office/drawing/2014/main" id="{BECBEDE0-51BB-48BD-AAAD-63B6F60C1D57}"/>
                </a:ext>
              </a:extLst>
            </p:cNvPr>
            <p:cNvSpPr/>
            <p:nvPr userDrawn="1"/>
          </p:nvSpPr>
          <p:spPr>
            <a:xfrm flipH="1">
              <a:off x="5277642" y="2750589"/>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grpSp>
        <p:nvGrpSpPr>
          <p:cNvPr id="32" name="Group 31">
            <a:extLst>
              <a:ext uri="{FF2B5EF4-FFF2-40B4-BE49-F238E27FC236}">
                <a16:creationId xmlns:a16="http://schemas.microsoft.com/office/drawing/2014/main" id="{63E1608D-F119-4C0D-8D91-7CB089C037C8}"/>
              </a:ext>
            </a:extLst>
          </p:cNvPr>
          <p:cNvGrpSpPr/>
          <p:nvPr userDrawn="1"/>
        </p:nvGrpSpPr>
        <p:grpSpPr>
          <a:xfrm>
            <a:off x="801543" y="1660573"/>
            <a:ext cx="4575417" cy="105664"/>
            <a:chOff x="808548" y="2745725"/>
            <a:chExt cx="4575417" cy="105664"/>
          </a:xfrm>
        </p:grpSpPr>
        <p:grpSp>
          <p:nvGrpSpPr>
            <p:cNvPr id="33" name="Group 32">
              <a:extLst>
                <a:ext uri="{FF2B5EF4-FFF2-40B4-BE49-F238E27FC236}">
                  <a16:creationId xmlns:a16="http://schemas.microsoft.com/office/drawing/2014/main" id="{EBDC0121-6865-4B65-A28B-1CEDB16AAD9E}"/>
                </a:ext>
              </a:extLst>
            </p:cNvPr>
            <p:cNvGrpSpPr/>
            <p:nvPr userDrawn="1"/>
          </p:nvGrpSpPr>
          <p:grpSpPr>
            <a:xfrm flipH="1">
              <a:off x="808548" y="2750589"/>
              <a:ext cx="4505297" cy="100800"/>
              <a:chOff x="496859" y="3240138"/>
              <a:chExt cx="2937541" cy="100800"/>
            </a:xfrm>
          </p:grpSpPr>
          <p:cxnSp>
            <p:nvCxnSpPr>
              <p:cNvPr id="35" name="Straight Connector 34">
                <a:extLst>
                  <a:ext uri="{FF2B5EF4-FFF2-40B4-BE49-F238E27FC236}">
                    <a16:creationId xmlns:a16="http://schemas.microsoft.com/office/drawing/2014/main" id="{386E3714-07DE-4318-B5BC-25F879B97D59}"/>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2ECCE30B-E848-4C5E-83A1-A811D489E7B8}"/>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34" name="Oval 33">
              <a:extLst>
                <a:ext uri="{FF2B5EF4-FFF2-40B4-BE49-F238E27FC236}">
                  <a16:creationId xmlns:a16="http://schemas.microsoft.com/office/drawing/2014/main" id="{09817AEC-C67C-49A3-AC5A-669FD4D6D586}"/>
                </a:ext>
              </a:extLst>
            </p:cNvPr>
            <p:cNvSpPr/>
            <p:nvPr userDrawn="1"/>
          </p:nvSpPr>
          <p:spPr>
            <a:xfrm flipH="1">
              <a:off x="5283164" y="2745725"/>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278839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3" name="Picture Placeholder 2">
            <a:extLst>
              <a:ext uri="{FF2B5EF4-FFF2-40B4-BE49-F238E27FC236}">
                <a16:creationId xmlns:a16="http://schemas.microsoft.com/office/drawing/2014/main"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a:t>Click icon to add picture</a:t>
            </a: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dirty="0"/>
              <a:t>APPENDIX</a:t>
            </a:r>
            <a:endParaRPr lang="ru-RU"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4" name="Group 3">
            <a:extLst>
              <a:ext uri="{FF2B5EF4-FFF2-40B4-BE49-F238E27FC236}">
                <a16:creationId xmlns:a16="http://schemas.microsoft.com/office/drawing/2014/main"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21" name="Oval 20">
              <a:extLst>
                <a:ext uri="{FF2B5EF4-FFF2-40B4-BE49-F238E27FC236}">
                  <a16:creationId xmlns:a16="http://schemas.microsoft.com/office/drawing/2014/main"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2576448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dirty="0"/>
              <a:t>TESTIMONIALS</a:t>
            </a:r>
            <a:endParaRPr lang="ru-RU"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Customer Title</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a:t>
            </a:r>
            <a:br>
              <a:rPr lang="en-US" dirty="0"/>
            </a:br>
            <a:r>
              <a:rPr lang="en-US" dirty="0"/>
              <a:t>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a:t>Click to edit Master text styles</a:t>
            </a:r>
          </a:p>
        </p:txBody>
      </p:sp>
      <p:sp>
        <p:nvSpPr>
          <p:cNvPr id="24" name="Oval 23">
            <a:extLst>
              <a:ext uri="{FF2B5EF4-FFF2-40B4-BE49-F238E27FC236}">
                <a16:creationId xmlns:a16="http://schemas.microsoft.com/office/drawing/2014/main"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8" name="Text Placeholder 2">
            <a:extLst>
              <a:ext uri="{FF2B5EF4-FFF2-40B4-BE49-F238E27FC236}">
                <a16:creationId xmlns:a16="http://schemas.microsoft.com/office/drawing/2014/main"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Customer Title</a:t>
            </a:r>
          </a:p>
        </p:txBody>
      </p:sp>
      <p:sp>
        <p:nvSpPr>
          <p:cNvPr id="59" name="Text Placeholder 2">
            <a:extLst>
              <a:ext uri="{FF2B5EF4-FFF2-40B4-BE49-F238E27FC236}">
                <a16:creationId xmlns:a16="http://schemas.microsoft.com/office/drawing/2014/main"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a:t>
            </a:r>
            <a:br>
              <a:rPr lang="en-US" dirty="0"/>
            </a:br>
            <a:r>
              <a:rPr lang="en-US" dirty="0"/>
              <a:t>text</a:t>
            </a:r>
          </a:p>
        </p:txBody>
      </p:sp>
      <p:sp>
        <p:nvSpPr>
          <p:cNvPr id="60" name="Picture Placeholder 2">
            <a:extLst>
              <a:ext uri="{FF2B5EF4-FFF2-40B4-BE49-F238E27FC236}">
                <a16:creationId xmlns:a16="http://schemas.microsoft.com/office/drawing/2014/main"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cxnSp>
        <p:nvCxnSpPr>
          <p:cNvPr id="61" name="Straight Connector 60">
            <a:extLst>
              <a:ext uri="{FF2B5EF4-FFF2-40B4-BE49-F238E27FC236}">
                <a16:creationId xmlns:a16="http://schemas.microsoft.com/office/drawing/2014/main"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a:t>Click to edit Master text styles</a:t>
            </a:r>
          </a:p>
        </p:txBody>
      </p:sp>
      <p:sp>
        <p:nvSpPr>
          <p:cNvPr id="63" name="Oval 62">
            <a:extLst>
              <a:ext uri="{FF2B5EF4-FFF2-40B4-BE49-F238E27FC236}">
                <a16:creationId xmlns:a16="http://schemas.microsoft.com/office/drawing/2014/main"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64" name="Text Placeholder 2">
            <a:extLst>
              <a:ext uri="{FF2B5EF4-FFF2-40B4-BE49-F238E27FC236}">
                <a16:creationId xmlns:a16="http://schemas.microsoft.com/office/drawing/2014/main"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Customer Title</a:t>
            </a:r>
          </a:p>
        </p:txBody>
      </p:sp>
      <p:sp>
        <p:nvSpPr>
          <p:cNvPr id="65" name="Text Placeholder 2">
            <a:extLst>
              <a:ext uri="{FF2B5EF4-FFF2-40B4-BE49-F238E27FC236}">
                <a16:creationId xmlns:a16="http://schemas.microsoft.com/office/drawing/2014/main"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a:t>
            </a:r>
            <a:br>
              <a:rPr lang="en-US" dirty="0"/>
            </a:br>
            <a:r>
              <a:rPr lang="en-US" dirty="0"/>
              <a:t>text</a:t>
            </a:r>
          </a:p>
        </p:txBody>
      </p:sp>
      <p:sp>
        <p:nvSpPr>
          <p:cNvPr id="66" name="Picture Placeholder 2">
            <a:extLst>
              <a:ext uri="{FF2B5EF4-FFF2-40B4-BE49-F238E27FC236}">
                <a16:creationId xmlns:a16="http://schemas.microsoft.com/office/drawing/2014/main"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cxnSp>
        <p:nvCxnSpPr>
          <p:cNvPr id="67" name="Straight Connector 66">
            <a:extLst>
              <a:ext uri="{FF2B5EF4-FFF2-40B4-BE49-F238E27FC236}">
                <a16:creationId xmlns:a16="http://schemas.microsoft.com/office/drawing/2014/main"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a:t>Click to edit Master text styles</a:t>
            </a:r>
          </a:p>
        </p:txBody>
      </p:sp>
      <p:sp>
        <p:nvSpPr>
          <p:cNvPr id="69" name="Oval 68">
            <a:extLst>
              <a:ext uri="{FF2B5EF4-FFF2-40B4-BE49-F238E27FC236}">
                <a16:creationId xmlns:a16="http://schemas.microsoft.com/office/drawing/2014/main"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Tree>
    <p:extLst>
      <p:ext uri="{BB962C8B-B14F-4D97-AF65-F5344CB8AC3E}">
        <p14:creationId xmlns:p14="http://schemas.microsoft.com/office/powerpoint/2010/main" val="864131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dirty="0"/>
              <a:t>CASE STUDY</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8" name="Text Placeholder 2">
            <a:extLst>
              <a:ext uri="{FF2B5EF4-FFF2-40B4-BE49-F238E27FC236}">
                <a16:creationId xmlns:a16="http://schemas.microsoft.com/office/drawing/2014/main"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05956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dirty="0"/>
              <a:t>CLICK TO EDIT TITLE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 name="Rectangle 2">
            <a:extLst>
              <a:ext uri="{FF2B5EF4-FFF2-40B4-BE49-F238E27FC236}">
                <a16:creationId xmlns:a16="http://schemas.microsoft.com/office/drawing/2014/main"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asvg="http://schemas.microsoft.com/office/drawing/2016/SVG/main"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Picture Placeholder 2">
            <a:extLst>
              <a:ext uri="{FF2B5EF4-FFF2-40B4-BE49-F238E27FC236}">
                <a16:creationId xmlns:a16="http://schemas.microsoft.com/office/drawing/2014/main"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2" name="Picture Placeholder 2">
            <a:extLst>
              <a:ext uri="{FF2B5EF4-FFF2-40B4-BE49-F238E27FC236}">
                <a16:creationId xmlns:a16="http://schemas.microsoft.com/office/drawing/2014/main"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3195763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1</a:t>
            </a:r>
            <a:endParaRPr lang="ru-RU" dirty="0"/>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1</a:t>
            </a:r>
            <a:endParaRPr lang="ru-RU"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dirty="0"/>
              <a:t>HOW TO USE THIS TEMPLATE</a:t>
            </a:r>
            <a:endParaRPr lang="ru-RU" dirty="0"/>
          </a:p>
        </p:txBody>
      </p:sp>
      <p:sp>
        <p:nvSpPr>
          <p:cNvPr id="41" name="Picture Placeholder 9">
            <a:extLst>
              <a:ext uri="{FF2B5EF4-FFF2-40B4-BE49-F238E27FC236}">
                <a16:creationId xmlns:a16="http://schemas.microsoft.com/office/drawing/2014/main"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a:t>Click icon to add picture</a:t>
            </a:r>
            <a:endParaRPr lang="ru-RU" dirty="0"/>
          </a:p>
        </p:txBody>
      </p:sp>
      <p:grpSp>
        <p:nvGrpSpPr>
          <p:cNvPr id="31" name="Group 30">
            <a:extLst>
              <a:ext uri="{FF2B5EF4-FFF2-40B4-BE49-F238E27FC236}">
                <a16:creationId xmlns:a16="http://schemas.microsoft.com/office/drawing/2014/main"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3253577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dirty="0"/>
              <a:t>CLICK TO EDIT MASTER TITLE STYLE</a:t>
            </a:r>
            <a:endParaRPr lang="ru-RU" dirty="0"/>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1364189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dirty="0"/>
              <a:t>PITCH</a:t>
            </a:r>
            <a:br>
              <a:rPr lang="en-US" dirty="0"/>
            </a:br>
            <a:r>
              <a:rPr lang="en-US" dirty="0"/>
              <a:t>DECK</a:t>
            </a:r>
            <a:br>
              <a:rPr lang="en-US" dirty="0"/>
            </a:br>
            <a:r>
              <a:rPr lang="en-US" dirty="0"/>
              <a:t>TITLE</a:t>
            </a:r>
            <a:endParaRPr lang="ru-RU" dirty="0"/>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ru-RU" smtClean="0"/>
              <a:t>‹#›</a:t>
            </a:fld>
            <a:endParaRPr lang="ru-RU"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379195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a:t>Click icon to add picture</a:t>
            </a:r>
            <a:endParaRPr lang="ru-RU" dirty="0"/>
          </a:p>
        </p:txBody>
      </p:sp>
    </p:spTree>
    <p:extLst>
      <p:ext uri="{BB962C8B-B14F-4D97-AF65-F5344CB8AC3E}">
        <p14:creationId xmlns:p14="http://schemas.microsoft.com/office/powerpoint/2010/main" val="2539969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dirty="0"/>
              <a:t>MM.DD.20XX</a:t>
            </a:r>
            <a:endParaRPr lang="ru-RU"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ru-RU" smtClean="0"/>
              <a:pPr/>
              <a:t>‹#›</a:t>
            </a:fld>
            <a:endParaRPr lang="ru-RU" dirty="0"/>
          </a:p>
        </p:txBody>
      </p:sp>
      <p:sp>
        <p:nvSpPr>
          <p:cNvPr id="6" name="Content Placeholder 2">
            <a:extLst>
              <a:ext uri="{FF2B5EF4-FFF2-40B4-BE49-F238E27FC236}">
                <a16:creationId xmlns:a16="http://schemas.microsoft.com/office/drawing/2014/main" id="{DEA943F6-C418-4339-8C7E-A12127BDE29C}"/>
              </a:ext>
            </a:extLst>
          </p:cNvPr>
          <p:cNvSpPr>
            <a:spLocks noGrp="1"/>
          </p:cNvSpPr>
          <p:nvPr>
            <p:ph idx="1"/>
          </p:nvPr>
        </p:nvSpPr>
        <p:spPr>
          <a:xfrm>
            <a:off x="838200" y="1187777"/>
            <a:ext cx="10515600" cy="453429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4468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dirty="0"/>
              <a:t>MM.DD.20XX</a:t>
            </a:r>
            <a:endParaRPr lang="ru-RU"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ru-RU" smtClean="0"/>
              <a:pPr/>
              <a:t>‹#›</a:t>
            </a:fld>
            <a:endParaRPr lang="ru-RU" dirty="0"/>
          </a:p>
        </p:txBody>
      </p:sp>
      <p:sp>
        <p:nvSpPr>
          <p:cNvPr id="7" name="Content Placeholder 2">
            <a:extLst>
              <a:ext uri="{FF2B5EF4-FFF2-40B4-BE49-F238E27FC236}">
                <a16:creationId xmlns:a16="http://schemas.microsoft.com/office/drawing/2014/main" id="{3FD6D4E1-CC57-4556-9CB7-31B375477219}"/>
              </a:ext>
            </a:extLst>
          </p:cNvPr>
          <p:cNvSpPr>
            <a:spLocks noGrp="1"/>
          </p:cNvSpPr>
          <p:nvPr>
            <p:ph sz="half" idx="1"/>
          </p:nvPr>
        </p:nvSpPr>
        <p:spPr>
          <a:xfrm>
            <a:off x="838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2AE7A31C-D605-4363-B037-1938B9304C13}"/>
              </a:ext>
            </a:extLst>
          </p:cNvPr>
          <p:cNvSpPr>
            <a:spLocks noGrp="1"/>
          </p:cNvSpPr>
          <p:nvPr>
            <p:ph sz="half" idx="2"/>
          </p:nvPr>
        </p:nvSpPr>
        <p:spPr>
          <a:xfrm>
            <a:off x="6172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4915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dirty="0"/>
              <a:t>MM.DD.20XX</a:t>
            </a:r>
            <a:endParaRPr lang="ru-RU"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ru-RU" smtClean="0"/>
              <a:pPr/>
              <a:t>‹#›</a:t>
            </a:fld>
            <a:endParaRPr lang="ru-RU" dirty="0"/>
          </a:p>
        </p:txBody>
      </p:sp>
      <p:sp>
        <p:nvSpPr>
          <p:cNvPr id="7" name="Text Placeholder 2">
            <a:extLst>
              <a:ext uri="{FF2B5EF4-FFF2-40B4-BE49-F238E27FC236}">
                <a16:creationId xmlns:a16="http://schemas.microsoft.com/office/drawing/2014/main" id="{85C650EE-495E-44EB-870B-AC85B18EBDB8}"/>
              </a:ext>
            </a:extLst>
          </p:cNvPr>
          <p:cNvSpPr>
            <a:spLocks noGrp="1"/>
          </p:cNvSpPr>
          <p:nvPr>
            <p:ph type="body" idx="1"/>
          </p:nvPr>
        </p:nvSpPr>
        <p:spPr>
          <a:xfrm>
            <a:off x="839788" y="1256955"/>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77DCC2A5-8A6A-431F-BD6C-93E32539A0F4}"/>
              </a:ext>
            </a:extLst>
          </p:cNvPr>
          <p:cNvSpPr>
            <a:spLocks noGrp="1"/>
          </p:cNvSpPr>
          <p:nvPr>
            <p:ph sz="half" idx="2"/>
          </p:nvPr>
        </p:nvSpPr>
        <p:spPr>
          <a:xfrm>
            <a:off x="839788" y="2203414"/>
            <a:ext cx="5157787"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7FE620E9-8AD3-4771-8897-E65B461E2801}"/>
              </a:ext>
            </a:extLst>
          </p:cNvPr>
          <p:cNvSpPr>
            <a:spLocks noGrp="1"/>
          </p:cNvSpPr>
          <p:nvPr>
            <p:ph type="body" sz="quarter" idx="3"/>
          </p:nvPr>
        </p:nvSpPr>
        <p:spPr>
          <a:xfrm>
            <a:off x="6172200" y="1256955"/>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B75F265B-9F81-4A64-A8D4-7D0A31CEA45A}"/>
              </a:ext>
            </a:extLst>
          </p:cNvPr>
          <p:cNvSpPr>
            <a:spLocks noGrp="1"/>
          </p:cNvSpPr>
          <p:nvPr>
            <p:ph sz="quarter" idx="4"/>
          </p:nvPr>
        </p:nvSpPr>
        <p:spPr>
          <a:xfrm>
            <a:off x="6172200" y="2203414"/>
            <a:ext cx="5183188"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0803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dirty="0"/>
              <a:t>MM.DD.20XX</a:t>
            </a:r>
            <a:endParaRPr lang="ru-RU"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ru-RU" smtClean="0"/>
              <a:pPr/>
              <a:t>‹#›</a:t>
            </a:fld>
            <a:endParaRPr lang="ru-RU"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Content Placeholder 2">
            <a:extLst>
              <a:ext uri="{FF2B5EF4-FFF2-40B4-BE49-F238E27FC236}">
                <a16:creationId xmlns:a16="http://schemas.microsoft.com/office/drawing/2014/main" id="{3AE79E65-3D1E-4444-9BD4-8578BF0C6484}"/>
              </a:ext>
            </a:extLst>
          </p:cNvPr>
          <p:cNvSpPr>
            <a:spLocks noGrp="1"/>
          </p:cNvSpPr>
          <p:nvPr>
            <p:ph idx="1"/>
          </p:nvPr>
        </p:nvSpPr>
        <p:spPr>
          <a:xfrm>
            <a:off x="5183188" y="457201"/>
            <a:ext cx="6172200" cy="5403850"/>
          </a:xfrm>
        </p:spPr>
        <p:txBody>
          <a:bodyPr>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7999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dirty="0"/>
              <a:t>MM.DD.20XX</a:t>
            </a:r>
            <a:endParaRPr lang="ru-RU"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ru-RU" smtClean="0"/>
              <a:pPr/>
              <a:t>‹#›</a:t>
            </a:fld>
            <a:endParaRPr lang="ru-RU"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2">
            <a:extLst>
              <a:ext uri="{FF2B5EF4-FFF2-40B4-BE49-F238E27FC236}">
                <a16:creationId xmlns:a16="http://schemas.microsoft.com/office/drawing/2014/main" id="{1D23A006-AC57-4A0B-BC20-6D226A80CC78}"/>
              </a:ext>
            </a:extLst>
          </p:cNvPr>
          <p:cNvSpPr>
            <a:spLocks noGrp="1"/>
          </p:cNvSpPr>
          <p:nvPr>
            <p:ph type="pic" idx="1"/>
          </p:nvPr>
        </p:nvSpPr>
        <p:spPr>
          <a:xfrm>
            <a:off x="5183188" y="457201"/>
            <a:ext cx="6172200" cy="540385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585305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dirty="0"/>
              <a:t>MM.DD.20XX</a:t>
            </a:r>
            <a:endParaRPr lang="ru-RU"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ru-RU" smtClean="0"/>
              <a:pPr/>
              <a:t>‹#›</a:t>
            </a:fld>
            <a:endParaRPr lang="ru-RU" dirty="0"/>
          </a:p>
        </p:txBody>
      </p:sp>
    </p:spTree>
    <p:extLst>
      <p:ext uri="{BB962C8B-B14F-4D97-AF65-F5344CB8AC3E}">
        <p14:creationId xmlns:p14="http://schemas.microsoft.com/office/powerpoint/2010/main" val="883991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dirty="0"/>
              <a:t>MM.DD.20XX</a:t>
            </a:r>
            <a:endParaRPr lang="ru-RU"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ru-RU" smtClean="0"/>
              <a:pPr/>
              <a:t>‹#›</a:t>
            </a:fld>
            <a:endParaRPr lang="ru-RU" dirty="0"/>
          </a:p>
        </p:txBody>
      </p:sp>
    </p:spTree>
    <p:extLst>
      <p:ext uri="{BB962C8B-B14F-4D97-AF65-F5344CB8AC3E}">
        <p14:creationId xmlns:p14="http://schemas.microsoft.com/office/powerpoint/2010/main" val="223171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090118"/>
            <a:ext cx="4494133" cy="804338"/>
          </a:xfrm>
        </p:spPr>
        <p:txBody>
          <a:bodyPr lIns="0" tIns="0" rIns="0" bIns="0" anchor="b">
            <a:normAutofit/>
          </a:bodyPr>
          <a:lstStyle>
            <a:lvl1pPr>
              <a:defRPr sz="3600"/>
            </a:lvl1pPr>
          </a:lstStyle>
          <a:p>
            <a:r>
              <a:rPr lang="en-US" dirty="0"/>
              <a:t>CLICK TO EDIT</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243662"/>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1993043"/>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2868443"/>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Picture Placeholder 7">
            <a:extLst>
              <a:ext uri="{FF2B5EF4-FFF2-40B4-BE49-F238E27FC236}">
                <a16:creationId xmlns:a16="http://schemas.microsoft.com/office/drawing/2014/main" id="{F0861AA2-8248-462C-B6D8-FFD829F41ED0}"/>
              </a:ext>
            </a:extLst>
          </p:cNvPr>
          <p:cNvSpPr>
            <a:spLocks noGrp="1"/>
          </p:cNvSpPr>
          <p:nvPr>
            <p:ph type="pic" sz="quarter" idx="15"/>
          </p:nvPr>
        </p:nvSpPr>
        <p:spPr>
          <a:xfrm>
            <a:off x="2854411" y="1472184"/>
            <a:ext cx="3246204" cy="5385816"/>
          </a:xfrm>
        </p:spPr>
        <p:txBody>
          <a:bodyPr anchor="ctr" anchorCtr="0">
            <a:normAutofit/>
          </a:bodyPr>
          <a:lstStyle>
            <a:lvl1pPr marL="0" indent="0" algn="ctr">
              <a:buNone/>
              <a:defRPr sz="1800"/>
            </a:lvl1pPr>
          </a:lstStyle>
          <a:p>
            <a:r>
              <a:rPr lang="en-US"/>
              <a:t>Click icon to add picture</a:t>
            </a:r>
            <a:endParaRPr lang="ru-RU" dirty="0"/>
          </a:p>
        </p:txBody>
      </p:sp>
    </p:spTree>
    <p:extLst>
      <p:ext uri="{BB962C8B-B14F-4D97-AF65-F5344CB8AC3E}">
        <p14:creationId xmlns:p14="http://schemas.microsoft.com/office/powerpoint/2010/main" val="124763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Layout v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19359"/>
            <a:ext cx="5021940" cy="804338"/>
          </a:xfrm>
        </p:spPr>
        <p:txBody>
          <a:bodyPr lIns="0" tIns="0" rIns="0" bIns="0" anchor="b">
            <a:normAutofit/>
          </a:bodyPr>
          <a:lstStyle>
            <a:lvl1pPr>
              <a:defRPr sz="3600"/>
            </a:lvl1pPr>
          </a:lstStyle>
          <a:p>
            <a:r>
              <a:rPr lang="en-US" dirty="0"/>
              <a:t>CLICK TO EDIT</a:t>
            </a:r>
            <a:endParaRPr lang="ru-RU" dirty="0"/>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122284"/>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4C9D5785-B116-4BE7-AC26-5CD6481FFA6A}"/>
              </a:ext>
            </a:extLst>
          </p:cNvPr>
          <p:cNvSpPr>
            <a:spLocks noGrp="1"/>
          </p:cNvSpPr>
          <p:nvPr>
            <p:ph type="body" idx="14" hasCustomPrompt="1"/>
          </p:nvPr>
        </p:nvSpPr>
        <p:spPr>
          <a:xfrm>
            <a:off x="815720" y="3392200"/>
            <a:ext cx="5009495" cy="221017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Picture Placeholder 7">
            <a:extLst>
              <a:ext uri="{FF2B5EF4-FFF2-40B4-BE49-F238E27FC236}">
                <a16:creationId xmlns:a16="http://schemas.microsoft.com/office/drawing/2014/main" id="{278C2B8F-0B29-449C-AFFD-42BB56FA1595}"/>
              </a:ext>
            </a:extLst>
          </p:cNvPr>
          <p:cNvSpPr>
            <a:spLocks noGrp="1"/>
          </p:cNvSpPr>
          <p:nvPr>
            <p:ph type="pic" sz="quarter" idx="15"/>
          </p:nvPr>
        </p:nvSpPr>
        <p:spPr>
          <a:xfrm>
            <a:off x="6108356" y="-20834"/>
            <a:ext cx="5245444" cy="5385816"/>
          </a:xfrm>
        </p:spPr>
        <p:txBody>
          <a:bodyPr anchor="ctr" anchorCtr="0">
            <a:normAutofit/>
          </a:bodyPr>
          <a:lstStyle>
            <a:lvl1pPr marL="0" indent="0" algn="ctr">
              <a:buNone/>
              <a:defRPr sz="1800"/>
            </a:lvl1pPr>
          </a:lstStyle>
          <a:p>
            <a:r>
              <a:rPr lang="en-US"/>
              <a:t>Click icon to add picture</a:t>
            </a:r>
            <a:endParaRPr lang="ru-RU" dirty="0"/>
          </a:p>
        </p:txBody>
      </p:sp>
    </p:spTree>
    <p:extLst>
      <p:ext uri="{BB962C8B-B14F-4D97-AF65-F5344CB8AC3E}">
        <p14:creationId xmlns:p14="http://schemas.microsoft.com/office/powerpoint/2010/main" val="2310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400317" y="707529"/>
            <a:ext cx="4494133" cy="569086"/>
          </a:xfrm>
        </p:spPr>
        <p:txBody>
          <a:bodyPr lIns="0" tIns="0" rIns="0" bIns="0" anchor="b">
            <a:normAutofit/>
          </a:bodyPr>
          <a:lstStyle>
            <a:lvl1pPr>
              <a:defRPr sz="3600"/>
            </a:lvl1pPr>
          </a:lstStyle>
          <a:p>
            <a:r>
              <a:rPr lang="en-US" dirty="0"/>
              <a:t>CLICK TO EDIT</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400317" y="1625821"/>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430402" y="1375202"/>
            <a:ext cx="5761598" cy="100800"/>
            <a:chOff x="-322276" y="3240138"/>
            <a:chExt cx="375667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22276" y="3290538"/>
              <a:ext cx="37062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2920469"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Picture Placeholder 3">
            <a:extLst>
              <a:ext uri="{FF2B5EF4-FFF2-40B4-BE49-F238E27FC236}">
                <a16:creationId xmlns:a16="http://schemas.microsoft.com/office/drawing/2014/main" id="{1EDA47E0-9B2C-45BF-A34A-E7069690AEF4}"/>
              </a:ext>
            </a:extLst>
          </p:cNvPr>
          <p:cNvSpPr>
            <a:spLocks noGrp="1"/>
          </p:cNvSpPr>
          <p:nvPr>
            <p:ph type="pic" sz="quarter" idx="15"/>
          </p:nvPr>
        </p:nvSpPr>
        <p:spPr>
          <a:xfrm>
            <a:off x="2090460" y="3273552"/>
            <a:ext cx="640080" cy="658368"/>
          </a:xfrm>
        </p:spPr>
        <p:txBody>
          <a:bodyPr anchor="ctr" anchorCtr="0">
            <a:normAutofit/>
          </a:bodyPr>
          <a:lstStyle>
            <a:lvl1pPr marL="0" indent="0" algn="ctr">
              <a:buNone/>
              <a:defRPr sz="900"/>
            </a:lvl1pPr>
          </a:lstStyle>
          <a:p>
            <a:r>
              <a:rPr lang="en-US"/>
              <a:t>Click icon to add picture</a:t>
            </a:r>
            <a:endParaRPr lang="ru-RU"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831850"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 styles</a:t>
            </a:r>
          </a:p>
        </p:txBody>
      </p:sp>
      <p:sp>
        <p:nvSpPr>
          <p:cNvPr id="23" name="Text Placeholder 2">
            <a:extLst>
              <a:ext uri="{FF2B5EF4-FFF2-40B4-BE49-F238E27FC236}">
                <a16:creationId xmlns:a16="http://schemas.microsoft.com/office/drawing/2014/main" id="{C7A796C4-1255-4B26-B034-EFB1284B77EB}"/>
              </a:ext>
            </a:extLst>
          </p:cNvPr>
          <p:cNvSpPr>
            <a:spLocks noGrp="1"/>
          </p:cNvSpPr>
          <p:nvPr>
            <p:ph type="body" idx="17" hasCustomPrompt="1"/>
          </p:nvPr>
        </p:nvSpPr>
        <p:spPr>
          <a:xfrm>
            <a:off x="2920469"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Picture Placeholder 3">
            <a:extLst>
              <a:ext uri="{FF2B5EF4-FFF2-40B4-BE49-F238E27FC236}">
                <a16:creationId xmlns:a16="http://schemas.microsoft.com/office/drawing/2014/main" id="{7F406E84-6EA1-4D34-8016-6A41F065FF76}"/>
              </a:ext>
            </a:extLst>
          </p:cNvPr>
          <p:cNvSpPr>
            <a:spLocks noGrp="1"/>
          </p:cNvSpPr>
          <p:nvPr>
            <p:ph type="pic" sz="quarter" idx="18"/>
          </p:nvPr>
        </p:nvSpPr>
        <p:spPr>
          <a:xfrm>
            <a:off x="2090460" y="4409320"/>
            <a:ext cx="640080" cy="658368"/>
          </a:xfrm>
        </p:spPr>
        <p:txBody>
          <a:bodyPr anchor="ctr" anchorCtr="0">
            <a:normAutofit/>
          </a:bodyPr>
          <a:lstStyle>
            <a:lvl1pPr marL="0" indent="0" algn="ctr">
              <a:buNone/>
              <a:defRPr sz="900"/>
            </a:lvl1pPr>
          </a:lstStyle>
          <a:p>
            <a:r>
              <a:rPr lang="en-US"/>
              <a:t>Click icon to add picture</a:t>
            </a:r>
            <a:endParaRPr lang="ru-RU" dirty="0"/>
          </a:p>
        </p:txBody>
      </p:sp>
      <p:sp>
        <p:nvSpPr>
          <p:cNvPr id="25" name="Text Placeholder 2">
            <a:extLst>
              <a:ext uri="{FF2B5EF4-FFF2-40B4-BE49-F238E27FC236}">
                <a16:creationId xmlns:a16="http://schemas.microsoft.com/office/drawing/2014/main" id="{7965133B-076D-4FAD-8D2A-C24FE2619C80}"/>
              </a:ext>
            </a:extLst>
          </p:cNvPr>
          <p:cNvSpPr>
            <a:spLocks noGrp="1"/>
          </p:cNvSpPr>
          <p:nvPr>
            <p:ph type="body" idx="19" hasCustomPrompt="1"/>
          </p:nvPr>
        </p:nvSpPr>
        <p:spPr>
          <a:xfrm>
            <a:off x="831850"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 styles</a:t>
            </a:r>
          </a:p>
        </p:txBody>
      </p:sp>
      <p:sp>
        <p:nvSpPr>
          <p:cNvPr id="26" name="Text Placeholder 2">
            <a:extLst>
              <a:ext uri="{FF2B5EF4-FFF2-40B4-BE49-F238E27FC236}">
                <a16:creationId xmlns:a16="http://schemas.microsoft.com/office/drawing/2014/main" id="{CABE6307-1A20-419D-A352-17FF0286600B}"/>
              </a:ext>
            </a:extLst>
          </p:cNvPr>
          <p:cNvSpPr>
            <a:spLocks noGrp="1"/>
          </p:cNvSpPr>
          <p:nvPr>
            <p:ph type="body" idx="20" hasCustomPrompt="1"/>
          </p:nvPr>
        </p:nvSpPr>
        <p:spPr>
          <a:xfrm>
            <a:off x="8549426"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7" name="Picture Placeholder 3">
            <a:extLst>
              <a:ext uri="{FF2B5EF4-FFF2-40B4-BE49-F238E27FC236}">
                <a16:creationId xmlns:a16="http://schemas.microsoft.com/office/drawing/2014/main" id="{D2C5C227-18EE-4D6A-AA31-30B8F7CD20AE}"/>
              </a:ext>
            </a:extLst>
          </p:cNvPr>
          <p:cNvSpPr>
            <a:spLocks noGrp="1"/>
          </p:cNvSpPr>
          <p:nvPr>
            <p:ph type="pic" sz="quarter" idx="21"/>
          </p:nvPr>
        </p:nvSpPr>
        <p:spPr>
          <a:xfrm>
            <a:off x="7719417" y="3273552"/>
            <a:ext cx="640080" cy="658368"/>
          </a:xfrm>
        </p:spPr>
        <p:txBody>
          <a:bodyPr anchor="ctr" anchorCtr="0">
            <a:normAutofit/>
          </a:bodyPr>
          <a:lstStyle>
            <a:lvl1pPr marL="0" indent="0" algn="ctr">
              <a:buNone/>
              <a:defRPr sz="900"/>
            </a:lvl1pPr>
          </a:lstStyle>
          <a:p>
            <a:r>
              <a:rPr lang="en-US"/>
              <a:t>Click icon to add picture</a:t>
            </a:r>
            <a:endParaRPr lang="ru-RU" dirty="0"/>
          </a:p>
        </p:txBody>
      </p:sp>
      <p:sp>
        <p:nvSpPr>
          <p:cNvPr id="28" name="Text Placeholder 2">
            <a:extLst>
              <a:ext uri="{FF2B5EF4-FFF2-40B4-BE49-F238E27FC236}">
                <a16:creationId xmlns:a16="http://schemas.microsoft.com/office/drawing/2014/main" id="{6ABEA821-83E0-4C10-98A8-5F29E246F741}"/>
              </a:ext>
            </a:extLst>
          </p:cNvPr>
          <p:cNvSpPr>
            <a:spLocks noGrp="1"/>
          </p:cNvSpPr>
          <p:nvPr>
            <p:ph type="body" idx="22" hasCustomPrompt="1"/>
          </p:nvPr>
        </p:nvSpPr>
        <p:spPr>
          <a:xfrm>
            <a:off x="6460807"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a:t>
            </a:r>
          </a:p>
        </p:txBody>
      </p:sp>
      <p:sp>
        <p:nvSpPr>
          <p:cNvPr id="29" name="Text Placeholder 2">
            <a:extLst>
              <a:ext uri="{FF2B5EF4-FFF2-40B4-BE49-F238E27FC236}">
                <a16:creationId xmlns:a16="http://schemas.microsoft.com/office/drawing/2014/main" id="{CA1DC741-B44F-4275-A1D5-B8D26A3390B3}"/>
              </a:ext>
            </a:extLst>
          </p:cNvPr>
          <p:cNvSpPr>
            <a:spLocks noGrp="1"/>
          </p:cNvSpPr>
          <p:nvPr>
            <p:ph type="body" idx="23" hasCustomPrompt="1"/>
          </p:nvPr>
        </p:nvSpPr>
        <p:spPr>
          <a:xfrm>
            <a:off x="8549426"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0" name="Picture Placeholder 3">
            <a:extLst>
              <a:ext uri="{FF2B5EF4-FFF2-40B4-BE49-F238E27FC236}">
                <a16:creationId xmlns:a16="http://schemas.microsoft.com/office/drawing/2014/main" id="{C550F6C4-BE33-415F-B0BC-B47EDC1BDACB}"/>
              </a:ext>
            </a:extLst>
          </p:cNvPr>
          <p:cNvSpPr>
            <a:spLocks noGrp="1"/>
          </p:cNvSpPr>
          <p:nvPr>
            <p:ph type="pic" sz="quarter" idx="24"/>
          </p:nvPr>
        </p:nvSpPr>
        <p:spPr>
          <a:xfrm>
            <a:off x="7719417" y="4409320"/>
            <a:ext cx="640080" cy="658368"/>
          </a:xfrm>
        </p:spPr>
        <p:txBody>
          <a:bodyPr anchor="ctr" anchorCtr="0">
            <a:normAutofit/>
          </a:bodyPr>
          <a:lstStyle>
            <a:lvl1pPr marL="0" indent="0" algn="ctr">
              <a:buNone/>
              <a:defRPr sz="900"/>
            </a:lvl1pPr>
          </a:lstStyle>
          <a:p>
            <a:r>
              <a:rPr lang="en-US"/>
              <a:t>Click icon to add picture</a:t>
            </a:r>
            <a:endParaRPr lang="ru-RU" dirty="0"/>
          </a:p>
        </p:txBody>
      </p:sp>
      <p:sp>
        <p:nvSpPr>
          <p:cNvPr id="31" name="Text Placeholder 2">
            <a:extLst>
              <a:ext uri="{FF2B5EF4-FFF2-40B4-BE49-F238E27FC236}">
                <a16:creationId xmlns:a16="http://schemas.microsoft.com/office/drawing/2014/main" id="{4C0830D2-D692-4161-8ECB-338703C94351}"/>
              </a:ext>
            </a:extLst>
          </p:cNvPr>
          <p:cNvSpPr>
            <a:spLocks noGrp="1"/>
          </p:cNvSpPr>
          <p:nvPr>
            <p:ph type="body" idx="25" hasCustomPrompt="1"/>
          </p:nvPr>
        </p:nvSpPr>
        <p:spPr>
          <a:xfrm>
            <a:off x="6460807"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a:t>
            </a:r>
          </a:p>
        </p:txBody>
      </p:sp>
    </p:spTree>
    <p:extLst>
      <p:ext uri="{BB962C8B-B14F-4D97-AF65-F5344CB8AC3E}">
        <p14:creationId xmlns:p14="http://schemas.microsoft.com/office/powerpoint/2010/main" val="33114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Rectangle 7">
            <a:extLst>
              <a:ext uri="{FF2B5EF4-FFF2-40B4-BE49-F238E27FC236}">
                <a16:creationId xmlns:a16="http://schemas.microsoft.com/office/drawing/2014/main"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asvg="http://schemas.microsoft.com/office/drawing/2016/SVG/main"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26988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a:t>Click icon to add picture</a:t>
            </a:r>
            <a:endParaRPr lang="ru-RU" dirty="0"/>
          </a:p>
        </p:txBody>
      </p:sp>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21" name="Oval 20">
              <a:extLst>
                <a:ext uri="{FF2B5EF4-FFF2-40B4-BE49-F238E27FC236}">
                  <a16:creationId xmlns:a16="http://schemas.microsoft.com/office/drawing/2014/main"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32350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dirty="0"/>
              <a:t>MM.DD.20XX</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a:t>Click to edit Master title style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1</a:t>
            </a:r>
            <a:endParaRPr lang="ru-RU"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5" name="Text Placeholder 15">
            <a:extLst>
              <a:ext uri="{FF2B5EF4-FFF2-40B4-BE49-F238E27FC236}">
                <a16:creationId xmlns:a16="http://schemas.microsoft.com/office/drawing/2014/main"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a:t>
            </a:r>
            <a:endParaRPr lang="ru-RU"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7" name="Text Placeholder 2">
            <a:extLst>
              <a:ext uri="{FF2B5EF4-FFF2-40B4-BE49-F238E27FC236}">
                <a16:creationId xmlns:a16="http://schemas.microsoft.com/office/drawing/2014/main"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8" name="Text Placeholder 15">
            <a:extLst>
              <a:ext uri="{FF2B5EF4-FFF2-40B4-BE49-F238E27FC236}">
                <a16:creationId xmlns:a16="http://schemas.microsoft.com/office/drawing/2014/main"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3</a:t>
            </a:r>
            <a:endParaRPr lang="ru-RU" dirty="0"/>
          </a:p>
        </p:txBody>
      </p:sp>
      <p:sp>
        <p:nvSpPr>
          <p:cNvPr id="39" name="Text Placeholder 2">
            <a:extLst>
              <a:ext uri="{FF2B5EF4-FFF2-40B4-BE49-F238E27FC236}">
                <a16:creationId xmlns:a16="http://schemas.microsoft.com/office/drawing/2014/main"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34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7058B-89E0-4460-AB21-21747CB3A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7201C5EB-04D6-4050-930C-5F6907528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A732220F-109C-4A57-81E9-C6279EDA1374}"/>
              </a:ext>
            </a:extLst>
          </p:cNvPr>
          <p:cNvSpPr>
            <a:spLocks noGrp="1"/>
          </p:cNvSpPr>
          <p:nvPr>
            <p:ph type="dt" sz="half" idx="2"/>
          </p:nvPr>
        </p:nvSpPr>
        <p:spPr>
          <a:xfrm>
            <a:off x="10016836" y="5878720"/>
            <a:ext cx="1336964" cy="298800"/>
          </a:xfrm>
          <a:prstGeom prst="rect">
            <a:avLst/>
          </a:prstGeom>
        </p:spPr>
        <p:txBody>
          <a:bodyPr vert="horz" lIns="0" tIns="0" rIns="0" bIns="0" rtlCol="0" anchor="ctr"/>
          <a:lstStyle>
            <a:lvl1pPr algn="r">
              <a:defRPr sz="1000">
                <a:solidFill>
                  <a:schemeClr val="bg1">
                    <a:lumMod val="50000"/>
                    <a:lumOff val="50000"/>
                  </a:schemeClr>
                </a:solidFill>
              </a:defRPr>
            </a:lvl1pPr>
          </a:lstStyle>
          <a:p>
            <a:r>
              <a:rPr lang="en-US" dirty="0"/>
              <a:t>MM.DD.20XX</a:t>
            </a:r>
            <a:endParaRPr lang="ru-RU" dirty="0"/>
          </a:p>
        </p:txBody>
      </p:sp>
      <p:sp>
        <p:nvSpPr>
          <p:cNvPr id="5" name="Footer Placeholder 4">
            <a:extLst>
              <a:ext uri="{FF2B5EF4-FFF2-40B4-BE49-F238E27FC236}">
                <a16:creationId xmlns:a16="http://schemas.microsoft.com/office/drawing/2014/main" id="{0A25404F-F26F-42E5-BA15-C0373FC1CF2B}"/>
              </a:ext>
            </a:extLst>
          </p:cNvPr>
          <p:cNvSpPr>
            <a:spLocks noGrp="1"/>
          </p:cNvSpPr>
          <p:nvPr>
            <p:ph type="ftr" sz="quarter" idx="3"/>
          </p:nvPr>
        </p:nvSpPr>
        <p:spPr>
          <a:xfrm>
            <a:off x="1169960" y="5878720"/>
            <a:ext cx="2915733" cy="298800"/>
          </a:xfrm>
          <a:prstGeom prst="rect">
            <a:avLst/>
          </a:prstGeom>
        </p:spPr>
        <p:txBody>
          <a:bodyPr vert="horz" lIns="91440" tIns="45720" rIns="91440" bIns="45720" rtlCol="0" anchor="ctr"/>
          <a:lstStyle>
            <a:lvl1pPr algn="l">
              <a:defRPr sz="1000">
                <a:solidFill>
                  <a:schemeClr val="bg1">
                    <a:lumMod val="50000"/>
                    <a:lumOff val="5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41725174-FA04-488F-9F0C-3CD1D1483FA9}"/>
              </a:ext>
            </a:extLst>
          </p:cNvPr>
          <p:cNvSpPr>
            <a:spLocks noGrp="1"/>
          </p:cNvSpPr>
          <p:nvPr>
            <p:ph type="sldNum" sz="quarter" idx="4"/>
          </p:nvPr>
        </p:nvSpPr>
        <p:spPr>
          <a:xfrm>
            <a:off x="778643" y="5879656"/>
            <a:ext cx="354492" cy="297307"/>
          </a:xfrm>
          <a:prstGeom prst="rect">
            <a:avLst/>
          </a:prstGeom>
        </p:spPr>
        <p:txBody>
          <a:bodyPr vert="horz" lIns="91440" tIns="45720" rIns="91440" bIns="45720" rtlCol="0" anchor="ctr"/>
          <a:lstStyle>
            <a:lvl1pPr algn="ctr">
              <a:defRPr sz="1000">
                <a:solidFill>
                  <a:schemeClr val="bg2"/>
                </a:solidFill>
              </a:defRPr>
            </a:lvl1pPr>
          </a:lstStyle>
          <a:p>
            <a:fld id="{8D581BC7-E183-40DB-AC97-C19EA4EB8894}" type="slidenum">
              <a:rPr lang="ru-RU" smtClean="0"/>
              <a:pPr/>
              <a:t>‹#›</a:t>
            </a:fld>
            <a:endParaRPr lang="ru-RU" dirty="0"/>
          </a:p>
        </p:txBody>
      </p:sp>
      <p:sp>
        <p:nvSpPr>
          <p:cNvPr id="7" name="Oval 6">
            <a:extLst>
              <a:ext uri="{FF2B5EF4-FFF2-40B4-BE49-F238E27FC236}">
                <a16:creationId xmlns:a16="http://schemas.microsoft.com/office/drawing/2014/main" id="{7FEF1588-F385-48F3-800A-554A9423E77A}"/>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0" name="Straight Connector 9">
            <a:extLst>
              <a:ext uri="{FF2B5EF4-FFF2-40B4-BE49-F238E27FC236}">
                <a16:creationId xmlns:a16="http://schemas.microsoft.com/office/drawing/2014/main" id="{440B0943-F568-4674-8FA4-B435B1E466AF}"/>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2DE7FD5-7941-43A1-8663-42AE40546A4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3" name="Straight Connector 12">
            <a:extLst>
              <a:ext uri="{FF2B5EF4-FFF2-40B4-BE49-F238E27FC236}">
                <a16:creationId xmlns:a16="http://schemas.microsoft.com/office/drawing/2014/main" id="{97791EE5-EF06-4BF8-84C6-EC24114E73F5}"/>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6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90" r:id="rId33"/>
    <p:sldLayoutId id="2147483691" r:id="rId34"/>
    <p:sldLayoutId id="2147483688" r:id="rId35"/>
    <p:sldLayoutId id="2147483689" r:id="rId36"/>
  </p:sldLayoutIdLst>
  <p:hf hdr="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74" userDrawn="1">
          <p15:clr>
            <a:srgbClr val="F26B43"/>
          </p15:clr>
        </p15:guide>
        <p15:guide id="3" pos="506"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guide id="7" pos="3318" userDrawn="1">
          <p15:clr>
            <a:srgbClr val="F26B43"/>
          </p15:clr>
        </p15:guide>
        <p15:guide id="8" pos="4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0.xml"/><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3.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5.jpg"/></Relationships>
</file>

<file path=ppt/slides/_rels/slide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6.xml"/><Relationship Id="rId5" Type="http://schemas.openxmlformats.org/officeDocument/2006/relationships/image" Target="../media/image38.jpeg"/><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5FC58-FFB5-4700-A587-1C3BFA6DEA0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72E0D01-40FE-4174-A138-DBC75B6FAA5C}"/>
              </a:ext>
            </a:extLst>
          </p:cNvPr>
          <p:cNvSpPr>
            <a:spLocks noGrp="1"/>
          </p:cNvSpPr>
          <p:nvPr>
            <p:ph type="subTitle" idx="1"/>
          </p:nvPr>
        </p:nvSpPr>
        <p:spPr/>
        <p:txBody>
          <a:bodyPr/>
          <a:lstStyle/>
          <a:p>
            <a:endParaRPr lang="en-US"/>
          </a:p>
        </p:txBody>
      </p:sp>
      <p:sp>
        <p:nvSpPr>
          <p:cNvPr id="4" name="Picture Placeholder 3">
            <a:extLst>
              <a:ext uri="{FF2B5EF4-FFF2-40B4-BE49-F238E27FC236}">
                <a16:creationId xmlns:a16="http://schemas.microsoft.com/office/drawing/2014/main" id="{F05AE017-B420-4AAA-A2C7-787B8D8E8A87}"/>
              </a:ext>
            </a:extLst>
          </p:cNvPr>
          <p:cNvSpPr>
            <a:spLocks noGrp="1"/>
          </p:cNvSpPr>
          <p:nvPr>
            <p:ph type="pic" sz="quarter" idx="13"/>
          </p:nvPr>
        </p:nvSpPr>
        <p:spPr/>
      </p:sp>
    </p:spTree>
    <p:extLst>
      <p:ext uri="{BB962C8B-B14F-4D97-AF65-F5344CB8AC3E}">
        <p14:creationId xmlns:p14="http://schemas.microsoft.com/office/powerpoint/2010/main" val="2305728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7241-C2B7-4F61-A69C-236E16A5F62F}"/>
              </a:ext>
            </a:extLst>
          </p:cNvPr>
          <p:cNvSpPr>
            <a:spLocks noGrp="1"/>
          </p:cNvSpPr>
          <p:nvPr>
            <p:ph type="title"/>
          </p:nvPr>
        </p:nvSpPr>
        <p:spPr>
          <a:xfrm>
            <a:off x="804672" y="4007335"/>
            <a:ext cx="6455833" cy="1497998"/>
          </a:xfrm>
        </p:spPr>
        <p:txBody>
          <a:bodyPr vert="horz" lIns="91440" tIns="45720" rIns="91440" bIns="45720" rtlCol="0" anchor="t">
            <a:normAutofit/>
          </a:bodyPr>
          <a:lstStyle/>
          <a:p>
            <a:r>
              <a:rPr lang="en-US" sz="3400">
                <a:solidFill>
                  <a:schemeClr val="tx1"/>
                </a:solidFill>
              </a:rPr>
              <a:t>PITCH</a:t>
            </a:r>
            <a:br>
              <a:rPr lang="en-US" sz="3400">
                <a:solidFill>
                  <a:schemeClr val="tx1"/>
                </a:solidFill>
              </a:rPr>
            </a:br>
            <a:r>
              <a:rPr lang="en-US" sz="3400">
                <a:solidFill>
                  <a:schemeClr val="tx1"/>
                </a:solidFill>
              </a:rPr>
              <a:t>DECK</a:t>
            </a:r>
            <a:br>
              <a:rPr lang="en-US" sz="3400">
                <a:solidFill>
                  <a:schemeClr val="tx1"/>
                </a:solidFill>
              </a:rPr>
            </a:br>
            <a:r>
              <a:rPr lang="en-US" sz="3400">
                <a:solidFill>
                  <a:schemeClr val="tx1"/>
                </a:solidFill>
              </a:rPr>
              <a:t>TITLE</a:t>
            </a:r>
          </a:p>
        </p:txBody>
      </p:sp>
      <p:sp>
        <p:nvSpPr>
          <p:cNvPr id="3" name="Subtitle 2">
            <a:extLst>
              <a:ext uri="{FF2B5EF4-FFF2-40B4-BE49-F238E27FC236}">
                <a16:creationId xmlns:a16="http://schemas.microsoft.com/office/drawing/2014/main" id="{FDFD3B61-D7B5-4C7A-80FB-02A3436F88E1}"/>
              </a:ext>
            </a:extLst>
          </p:cNvPr>
          <p:cNvSpPr>
            <a:spLocks noGrp="1"/>
          </p:cNvSpPr>
          <p:nvPr>
            <p:ph type="subTitle" idx="1"/>
          </p:nvPr>
        </p:nvSpPr>
        <p:spPr>
          <a:xfrm>
            <a:off x="804672" y="3288965"/>
            <a:ext cx="6455833" cy="665853"/>
          </a:xfrm>
        </p:spPr>
        <p:txBody>
          <a:bodyPr vert="horz" lIns="91440" tIns="45720" rIns="91440" bIns="45720" rtlCol="0" anchor="b">
            <a:normAutofit/>
          </a:bodyPr>
          <a:lstStyle/>
          <a:p>
            <a:pPr>
              <a:lnSpc>
                <a:spcPct val="90000"/>
              </a:lnSpc>
              <a:spcBef>
                <a:spcPts val="1000"/>
              </a:spcBef>
            </a:pPr>
            <a:r>
              <a:rPr lang="en-US" sz="2000">
                <a:cs typeface="+mn-cs"/>
              </a:rPr>
              <a:t>Pitch Deck Tagline</a:t>
            </a:r>
          </a:p>
        </p:txBody>
      </p:sp>
      <p:sp>
        <p:nvSpPr>
          <p:cNvPr id="37" name="Freeform: Shape 36">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CED520D6-8B57-4047-BB5F-2BE1017B2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Placeholder 5" descr="Company logo">
            <a:extLst>
              <a:ext uri="{FF2B5EF4-FFF2-40B4-BE49-F238E27FC236}">
                <a16:creationId xmlns:a16="http://schemas.microsoft.com/office/drawing/2014/main" id="{FF3996E1-6F7D-4351-A6C4-113726DEE44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31875" y="652439"/>
            <a:ext cx="2438400" cy="1249936"/>
          </a:xfrm>
          <a:prstGeom prst="rect">
            <a:avLst/>
          </a:prstGeom>
        </p:spPr>
      </p:pic>
      <p:sp>
        <p:nvSpPr>
          <p:cNvPr id="43" name="Freeform: Shape 42">
            <a:extLst>
              <a:ext uri="{FF2B5EF4-FFF2-40B4-BE49-F238E27FC236}">
                <a16:creationId xmlns:a16="http://schemas.microsoft.com/office/drawing/2014/main" id="{C7583227-44AB-4ECD-AD51-9EC7A5A3E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Placeholder 11" descr="Abstract background&#10;">
            <a:extLst>
              <a:ext uri="{FF2B5EF4-FFF2-40B4-BE49-F238E27FC236}">
                <a16:creationId xmlns:a16="http://schemas.microsoft.com/office/drawing/2014/main" id="{403E5740-1FF0-42AF-A459-70BE0BD24FDC}"/>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a:stretch/>
        </p:blipFill>
        <p:spPr>
          <a:xfrm>
            <a:off x="8821130" y="2755829"/>
            <a:ext cx="3088111" cy="3479561"/>
          </a:xfrm>
          <a:prstGeom prst="rect">
            <a:avLst/>
          </a:prstGeom>
        </p:spPr>
      </p:pic>
    </p:spTree>
    <p:extLst>
      <p:ext uri="{BB962C8B-B14F-4D97-AF65-F5344CB8AC3E}">
        <p14:creationId xmlns:p14="http://schemas.microsoft.com/office/powerpoint/2010/main" val="303966054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9F26692-F12A-4F9E-9C6D-FABE9A277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19BDF44E-531A-4177-A2D6-2D2310D058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Subtitle 2">
            <a:extLst>
              <a:ext uri="{FF2B5EF4-FFF2-40B4-BE49-F238E27FC236}">
                <a16:creationId xmlns:a16="http://schemas.microsoft.com/office/drawing/2014/main" id="{FDFD3B61-D7B5-4C7A-80FB-02A3436F88E1}"/>
              </a:ext>
            </a:extLst>
          </p:cNvPr>
          <p:cNvSpPr>
            <a:spLocks noGrp="1"/>
          </p:cNvSpPr>
          <p:nvPr>
            <p:ph type="subTitle" idx="1"/>
          </p:nvPr>
        </p:nvSpPr>
        <p:spPr>
          <a:xfrm>
            <a:off x="816183" y="2939026"/>
            <a:ext cx="5946202" cy="838831"/>
          </a:xfrm>
        </p:spPr>
        <p:txBody>
          <a:bodyPr vert="horz" lIns="91440" tIns="45720" rIns="91440" bIns="45720" rtlCol="0" anchor="b">
            <a:normAutofit/>
          </a:bodyPr>
          <a:lstStyle/>
          <a:p>
            <a:pPr>
              <a:lnSpc>
                <a:spcPct val="90000"/>
              </a:lnSpc>
              <a:spcBef>
                <a:spcPts val="1000"/>
              </a:spcBef>
            </a:pPr>
            <a:r>
              <a:rPr lang="en-US" sz="1800">
                <a:solidFill>
                  <a:srgbClr val="000000"/>
                </a:solidFill>
                <a:cs typeface="+mn-cs"/>
              </a:rPr>
              <a:t>Pitch Deck Tagline</a:t>
            </a:r>
          </a:p>
        </p:txBody>
      </p:sp>
      <p:sp>
        <p:nvSpPr>
          <p:cNvPr id="2" name="Title 1">
            <a:extLst>
              <a:ext uri="{FF2B5EF4-FFF2-40B4-BE49-F238E27FC236}">
                <a16:creationId xmlns:a16="http://schemas.microsoft.com/office/drawing/2014/main" id="{EA4B7241-C2B7-4F61-A69C-236E16A5F62F}"/>
              </a:ext>
            </a:extLst>
          </p:cNvPr>
          <p:cNvSpPr>
            <a:spLocks noGrp="1"/>
          </p:cNvSpPr>
          <p:nvPr>
            <p:ph type="title"/>
          </p:nvPr>
        </p:nvSpPr>
        <p:spPr>
          <a:xfrm>
            <a:off x="815806" y="3777859"/>
            <a:ext cx="5946579" cy="1514185"/>
          </a:xfrm>
        </p:spPr>
        <p:txBody>
          <a:bodyPr vert="horz" lIns="91440" tIns="45720" rIns="91440" bIns="45720" rtlCol="0" anchor="t">
            <a:normAutofit/>
          </a:bodyPr>
          <a:lstStyle/>
          <a:p>
            <a:r>
              <a:rPr lang="en-US" sz="3400">
                <a:solidFill>
                  <a:srgbClr val="000000"/>
                </a:solidFill>
              </a:rPr>
              <a:t>PITCH</a:t>
            </a:r>
            <a:br>
              <a:rPr lang="en-US" sz="3400">
                <a:solidFill>
                  <a:srgbClr val="000000"/>
                </a:solidFill>
              </a:rPr>
            </a:br>
            <a:r>
              <a:rPr lang="en-US" sz="3400">
                <a:solidFill>
                  <a:srgbClr val="000000"/>
                </a:solidFill>
              </a:rPr>
              <a:t>DECK</a:t>
            </a:r>
            <a:br>
              <a:rPr lang="en-US" sz="3400">
                <a:solidFill>
                  <a:srgbClr val="000000"/>
                </a:solidFill>
              </a:rPr>
            </a:br>
            <a:r>
              <a:rPr lang="en-US" sz="3400">
                <a:solidFill>
                  <a:srgbClr val="000000"/>
                </a:solidFill>
              </a:rPr>
              <a:t>TITLE</a:t>
            </a:r>
          </a:p>
        </p:txBody>
      </p:sp>
      <p:sp>
        <p:nvSpPr>
          <p:cNvPr id="41" name="Freeform: Shape 40">
            <a:extLst>
              <a:ext uri="{FF2B5EF4-FFF2-40B4-BE49-F238E27FC236}">
                <a16:creationId xmlns:a16="http://schemas.microsoft.com/office/drawing/2014/main" id="{6BFB173A-5EF2-43F4-B3BB-6EA1975FA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3377" y="0"/>
            <a:ext cx="3801784" cy="2254263"/>
          </a:xfrm>
          <a:custGeom>
            <a:avLst/>
            <a:gdLst>
              <a:gd name="connsiteX0" fmla="*/ 34084 w 3801784"/>
              <a:gd name="connsiteY0" fmla="*/ 0 h 2254263"/>
              <a:gd name="connsiteX1" fmla="*/ 3767702 w 3801784"/>
              <a:gd name="connsiteY1" fmla="*/ 0 h 2254263"/>
              <a:gd name="connsiteX2" fmla="*/ 3791970 w 3801784"/>
              <a:gd name="connsiteY2" fmla="*/ 159016 h 2254263"/>
              <a:gd name="connsiteX3" fmla="*/ 3801784 w 3801784"/>
              <a:gd name="connsiteY3" fmla="*/ 353371 h 2254263"/>
              <a:gd name="connsiteX4" fmla="*/ 1900892 w 3801784"/>
              <a:gd name="connsiteY4" fmla="*/ 2254263 h 2254263"/>
              <a:gd name="connsiteX5" fmla="*/ 0 w 3801784"/>
              <a:gd name="connsiteY5" fmla="*/ 353371 h 2254263"/>
              <a:gd name="connsiteX6" fmla="*/ 9815 w 3801784"/>
              <a:gd name="connsiteY6" fmla="*/ 159016 h 225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784" h="2254263">
                <a:moveTo>
                  <a:pt x="34084" y="0"/>
                </a:moveTo>
                <a:lnTo>
                  <a:pt x="3767702" y="0"/>
                </a:lnTo>
                <a:lnTo>
                  <a:pt x="3791970" y="159016"/>
                </a:lnTo>
                <a:cubicBezTo>
                  <a:pt x="3798459" y="222918"/>
                  <a:pt x="3801784" y="287757"/>
                  <a:pt x="3801784" y="353371"/>
                </a:cubicBezTo>
                <a:cubicBezTo>
                  <a:pt x="3801784" y="1403205"/>
                  <a:pt x="2950726" y="2254263"/>
                  <a:pt x="1900892" y="2254263"/>
                </a:cubicBezTo>
                <a:cubicBezTo>
                  <a:pt x="851058" y="2254263"/>
                  <a:pt x="0" y="1403205"/>
                  <a:pt x="0" y="353371"/>
                </a:cubicBezTo>
                <a:cubicBezTo>
                  <a:pt x="0" y="287757"/>
                  <a:pt x="3325" y="222918"/>
                  <a:pt x="9815" y="15901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Placeholder 5" descr="Company logo">
            <a:extLst>
              <a:ext uri="{FF2B5EF4-FFF2-40B4-BE49-F238E27FC236}">
                <a16:creationId xmlns:a16="http://schemas.microsoft.com/office/drawing/2014/main" id="{FF3996E1-6F7D-4351-A6C4-113726DEE44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245111" y="340012"/>
            <a:ext cx="2378315" cy="1219136"/>
          </a:xfrm>
          <a:prstGeom prst="rect">
            <a:avLst/>
          </a:prstGeom>
        </p:spPr>
      </p:pic>
      <p:sp>
        <p:nvSpPr>
          <p:cNvPr id="43" name="Freeform 67">
            <a:extLst>
              <a:ext uri="{FF2B5EF4-FFF2-40B4-BE49-F238E27FC236}">
                <a16:creationId xmlns:a16="http://schemas.microsoft.com/office/drawing/2014/main" id="{726FC37F-1DE8-4A19-A1DE-0A2176ED8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86728" y="3030547"/>
            <a:ext cx="4705272" cy="3827453"/>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Placeholder 11" descr="Abstract background&#10;">
            <a:extLst>
              <a:ext uri="{FF2B5EF4-FFF2-40B4-BE49-F238E27FC236}">
                <a16:creationId xmlns:a16="http://schemas.microsoft.com/office/drawing/2014/main" id="{403E5740-1FF0-42AF-A459-70BE0BD24FDC}"/>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a:stretch/>
        </p:blipFill>
        <p:spPr>
          <a:xfrm>
            <a:off x="8988705" y="3918973"/>
            <a:ext cx="2329869" cy="2625205"/>
          </a:xfrm>
          <a:prstGeom prst="rect">
            <a:avLst/>
          </a:prstGeom>
        </p:spPr>
      </p:pic>
    </p:spTree>
    <p:extLst>
      <p:ext uri="{BB962C8B-B14F-4D97-AF65-F5344CB8AC3E}">
        <p14:creationId xmlns:p14="http://schemas.microsoft.com/office/powerpoint/2010/main" val="414202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8369B63C-B167-418F-AD9B-F48D67800A82}"/>
              </a:ext>
            </a:extLst>
          </p:cNvPr>
          <p:cNvSpPr txBox="1"/>
          <p:nvPr/>
        </p:nvSpPr>
        <p:spPr>
          <a:xfrm>
            <a:off x="5378696" y="0"/>
            <a:ext cx="2909033" cy="2400657"/>
          </a:xfrm>
          <a:prstGeom prst="rect">
            <a:avLst/>
          </a:prstGeom>
          <a:solidFill>
            <a:schemeClr val="accent1">
              <a:lumMod val="20000"/>
              <a:lumOff val="80000"/>
            </a:schemeClr>
          </a:solidFill>
        </p:spPr>
        <p:txBody>
          <a:bodyPr wrap="square" rtlCol="0">
            <a:spAutoFit/>
          </a:bodyPr>
          <a:lstStyle/>
          <a:p>
            <a:r>
              <a:rPr lang="en-US" sz="2400" dirty="0">
                <a:solidFill>
                  <a:schemeClr val="accent2"/>
                </a:solidFill>
                <a:latin typeface="AcmeFont" pitchFamily="2" charset="0"/>
              </a:rPr>
              <a:t>BIBLES FOR:</a:t>
            </a:r>
          </a:p>
          <a:p>
            <a:r>
              <a:rPr lang="en-US" sz="1000" dirty="0">
                <a:solidFill>
                  <a:schemeClr val="accent2"/>
                </a:solidFill>
                <a:latin typeface="AcmeFont" pitchFamily="2" charset="0"/>
              </a:rPr>
              <a:t> </a:t>
            </a:r>
          </a:p>
          <a:p>
            <a:endParaRPr lang="en-US" sz="1000" dirty="0">
              <a:solidFill>
                <a:schemeClr val="accent2"/>
              </a:solidFill>
              <a:latin typeface="AcmeFont" pitchFamily="2" charset="0"/>
            </a:endParaRPr>
          </a:p>
          <a:p>
            <a:endParaRPr lang="en-US" sz="1000" dirty="0">
              <a:solidFill>
                <a:schemeClr val="accent2"/>
              </a:solidFill>
              <a:latin typeface="AcmeFont" pitchFamily="2" charset="0"/>
            </a:endParaRPr>
          </a:p>
          <a:p>
            <a:endParaRPr lang="en-US" sz="1000" dirty="0">
              <a:solidFill>
                <a:schemeClr val="accent2"/>
              </a:solidFill>
              <a:latin typeface="AcmeFont" pitchFamily="2" charset="0"/>
            </a:endParaRPr>
          </a:p>
          <a:p>
            <a:endParaRPr lang="en-US" sz="1000" dirty="0">
              <a:solidFill>
                <a:schemeClr val="accent2"/>
              </a:solidFill>
              <a:latin typeface="AcmeFont" pitchFamily="2" charset="0"/>
            </a:endParaRPr>
          </a:p>
          <a:p>
            <a:endParaRPr lang="en-US" sz="1000" dirty="0">
              <a:solidFill>
                <a:schemeClr val="accent2"/>
              </a:solidFill>
              <a:latin typeface="AcmeFont" pitchFamily="2" charset="0"/>
            </a:endParaRPr>
          </a:p>
          <a:p>
            <a:r>
              <a:rPr lang="en-US" sz="2200" dirty="0">
                <a:solidFill>
                  <a:schemeClr val="accent2"/>
                </a:solidFill>
                <a:latin typeface="AcmeFont" pitchFamily="2" charset="0"/>
              </a:rPr>
              <a:t>3 year-olds</a:t>
            </a:r>
          </a:p>
          <a:p>
            <a:r>
              <a:rPr lang="en-US" sz="2200" dirty="0">
                <a:solidFill>
                  <a:schemeClr val="accent2"/>
                </a:solidFill>
                <a:latin typeface="AcmeFont" pitchFamily="2" charset="0"/>
              </a:rPr>
              <a:t>3</a:t>
            </a:r>
            <a:r>
              <a:rPr lang="en-US" sz="2200" baseline="30000" dirty="0">
                <a:solidFill>
                  <a:schemeClr val="accent2"/>
                </a:solidFill>
                <a:latin typeface="AcmeFont" pitchFamily="2" charset="0"/>
              </a:rPr>
              <a:t>rd</a:t>
            </a:r>
            <a:r>
              <a:rPr lang="en-US" sz="2200" dirty="0">
                <a:solidFill>
                  <a:schemeClr val="accent2"/>
                </a:solidFill>
                <a:latin typeface="AcmeFont" pitchFamily="2" charset="0"/>
              </a:rPr>
              <a:t> Grader students</a:t>
            </a:r>
          </a:p>
          <a:p>
            <a:r>
              <a:rPr lang="en-US" sz="2200" dirty="0">
                <a:solidFill>
                  <a:schemeClr val="accent2"/>
                </a:solidFill>
                <a:latin typeface="AcmeFont" pitchFamily="2" charset="0"/>
              </a:rPr>
              <a:t>6</a:t>
            </a:r>
            <a:r>
              <a:rPr lang="en-US" sz="2200" baseline="30000" dirty="0">
                <a:solidFill>
                  <a:schemeClr val="accent2"/>
                </a:solidFill>
                <a:latin typeface="AcmeFont" pitchFamily="2" charset="0"/>
              </a:rPr>
              <a:t>th</a:t>
            </a:r>
            <a:r>
              <a:rPr lang="en-US" sz="2200" dirty="0">
                <a:solidFill>
                  <a:schemeClr val="accent2"/>
                </a:solidFill>
                <a:latin typeface="AcmeFont" pitchFamily="2" charset="0"/>
              </a:rPr>
              <a:t> Grader students</a:t>
            </a:r>
          </a:p>
        </p:txBody>
      </p:sp>
      <p:sp>
        <p:nvSpPr>
          <p:cNvPr id="15" name="TextBox 14">
            <a:extLst>
              <a:ext uri="{FF2B5EF4-FFF2-40B4-BE49-F238E27FC236}">
                <a16:creationId xmlns:a16="http://schemas.microsoft.com/office/drawing/2014/main" id="{E3FADF61-E3FC-47E7-95BB-5A69BFEEDC53}"/>
              </a:ext>
            </a:extLst>
          </p:cNvPr>
          <p:cNvSpPr txBox="1"/>
          <p:nvPr/>
        </p:nvSpPr>
        <p:spPr>
          <a:xfrm>
            <a:off x="82791" y="2400657"/>
            <a:ext cx="3195757" cy="3662541"/>
          </a:xfrm>
          <a:prstGeom prst="rect">
            <a:avLst/>
          </a:prstGeom>
          <a:solidFill>
            <a:schemeClr val="accent3">
              <a:lumMod val="20000"/>
              <a:lumOff val="80000"/>
            </a:schemeClr>
          </a:solidFill>
        </p:spPr>
        <p:txBody>
          <a:bodyPr wrap="square" rtlCol="0">
            <a:spAutoFit/>
          </a:bodyPr>
          <a:lstStyle/>
          <a:p>
            <a:pPr algn="ctr"/>
            <a:r>
              <a:rPr lang="en-US" sz="4000" u="sng" dirty="0">
                <a:solidFill>
                  <a:schemeClr val="accent3">
                    <a:lumMod val="75000"/>
                  </a:schemeClr>
                </a:solidFill>
                <a:effectLst>
                  <a:outerShdw blurRad="38100" dist="38100" dir="2700000" algn="tl">
                    <a:srgbClr val="000000">
                      <a:alpha val="43137"/>
                    </a:srgbClr>
                  </a:outerShdw>
                </a:effectLst>
                <a:latin typeface="AcmeFont" pitchFamily="2" charset="0"/>
              </a:rPr>
              <a:t>WELCOME!</a:t>
            </a:r>
          </a:p>
          <a:p>
            <a:pPr algn="ctr"/>
            <a:r>
              <a:rPr lang="en-US" sz="2400" dirty="0">
                <a:solidFill>
                  <a:schemeClr val="accent3">
                    <a:lumMod val="75000"/>
                  </a:schemeClr>
                </a:solidFill>
                <a:latin typeface="AcmeFont" pitchFamily="2" charset="0"/>
              </a:rPr>
              <a:t>Bouncy House &amp; fun children’s activities outside!</a:t>
            </a:r>
          </a:p>
          <a:p>
            <a:pPr algn="ctr"/>
            <a:endParaRPr lang="en-US" sz="2400" dirty="0">
              <a:solidFill>
                <a:schemeClr val="accent3">
                  <a:lumMod val="75000"/>
                </a:schemeClr>
              </a:solidFill>
              <a:latin typeface="AcmeFont" pitchFamily="2" charset="0"/>
            </a:endParaRPr>
          </a:p>
          <a:p>
            <a:pPr algn="ctr"/>
            <a:endParaRPr lang="en-US" sz="2400" dirty="0">
              <a:solidFill>
                <a:schemeClr val="accent3">
                  <a:lumMod val="75000"/>
                </a:schemeClr>
              </a:solidFill>
              <a:latin typeface="AcmeFont" pitchFamily="2" charset="0"/>
            </a:endParaRPr>
          </a:p>
          <a:p>
            <a:pPr algn="ctr"/>
            <a:r>
              <a:rPr lang="en-US" sz="2400" dirty="0">
                <a:solidFill>
                  <a:schemeClr val="accent3">
                    <a:lumMod val="75000"/>
                  </a:schemeClr>
                </a:solidFill>
                <a:latin typeface="AcmeFont" pitchFamily="2" charset="0"/>
              </a:rPr>
              <a:t>Refreshments &amp; snacks will be served</a:t>
            </a:r>
          </a:p>
        </p:txBody>
      </p:sp>
      <p:sp>
        <p:nvSpPr>
          <p:cNvPr id="16" name="TextBox 15">
            <a:extLst>
              <a:ext uri="{FF2B5EF4-FFF2-40B4-BE49-F238E27FC236}">
                <a16:creationId xmlns:a16="http://schemas.microsoft.com/office/drawing/2014/main" id="{5DD7D78B-842B-4713-8C3F-D26FA065623F}"/>
              </a:ext>
            </a:extLst>
          </p:cNvPr>
          <p:cNvSpPr txBox="1"/>
          <p:nvPr/>
        </p:nvSpPr>
        <p:spPr>
          <a:xfrm>
            <a:off x="5011063" y="3429000"/>
            <a:ext cx="6671310" cy="3108543"/>
          </a:xfrm>
          <a:prstGeom prst="rect">
            <a:avLst/>
          </a:prstGeom>
          <a:solidFill>
            <a:schemeClr val="accent5">
              <a:lumMod val="20000"/>
              <a:lumOff val="80000"/>
            </a:schemeClr>
          </a:solidFill>
        </p:spPr>
        <p:txBody>
          <a:bodyPr wrap="square" rtlCol="0">
            <a:spAutoFit/>
          </a:bodyPr>
          <a:lstStyle/>
          <a:p>
            <a:pPr algn="ctr"/>
            <a:r>
              <a:rPr lang="en-US" sz="5600" dirty="0">
                <a:solidFill>
                  <a:schemeClr val="accent5">
                    <a:lumMod val="75000"/>
                  </a:schemeClr>
                </a:solidFill>
                <a:latin typeface="AR DARLING" panose="02000000000000000000" pitchFamily="2" charset="0"/>
              </a:rPr>
              <a:t>Rally Sunday </a:t>
            </a:r>
          </a:p>
          <a:p>
            <a:pPr algn="ctr"/>
            <a:r>
              <a:rPr lang="en-US" sz="2800" dirty="0">
                <a:solidFill>
                  <a:schemeClr val="accent5">
                    <a:lumMod val="75000"/>
                  </a:schemeClr>
                </a:solidFill>
                <a:latin typeface="AcmeFont" pitchFamily="2" charset="0"/>
              </a:rPr>
              <a:t>Today we will bless our students, school workers and teachers for another successful year  </a:t>
            </a:r>
          </a:p>
          <a:p>
            <a:pPr algn="ctr"/>
            <a:r>
              <a:rPr lang="en-US" sz="2800" dirty="0">
                <a:solidFill>
                  <a:schemeClr val="accent5">
                    <a:lumMod val="75000"/>
                  </a:schemeClr>
                </a:solidFill>
                <a:latin typeface="AcmeFont" pitchFamily="2" charset="0"/>
              </a:rPr>
              <a:t>Join us for fun &amp; fellowship after the service!</a:t>
            </a:r>
          </a:p>
        </p:txBody>
      </p:sp>
      <p:pic>
        <p:nvPicPr>
          <p:cNvPr id="18" name="Picture 17">
            <a:extLst>
              <a:ext uri="{FF2B5EF4-FFF2-40B4-BE49-F238E27FC236}">
                <a16:creationId xmlns:a16="http://schemas.microsoft.com/office/drawing/2014/main" id="{B4E52EB3-9182-4092-9C3D-FA8392C20A7A}"/>
              </a:ext>
            </a:extLst>
          </p:cNvPr>
          <p:cNvPicPr>
            <a:picLocks noChangeAspect="1"/>
          </p:cNvPicPr>
          <p:nvPr/>
        </p:nvPicPr>
        <p:blipFill rotWithShape="1">
          <a:blip r:embed="rId3"/>
          <a:srcRect l="20800" t="4800" r="20100" b="9657"/>
          <a:stretch/>
        </p:blipFill>
        <p:spPr>
          <a:xfrm>
            <a:off x="9167331" y="-9475"/>
            <a:ext cx="3041088" cy="3301315"/>
          </a:xfrm>
          <a:prstGeom prst="rect">
            <a:avLst/>
          </a:prstGeom>
        </p:spPr>
      </p:pic>
      <p:pic>
        <p:nvPicPr>
          <p:cNvPr id="20" name="Picture 19">
            <a:extLst>
              <a:ext uri="{FF2B5EF4-FFF2-40B4-BE49-F238E27FC236}">
                <a16:creationId xmlns:a16="http://schemas.microsoft.com/office/drawing/2014/main" id="{FFB128AF-8B4B-4FC9-A0FB-FC3059E5EE1F}"/>
              </a:ext>
            </a:extLst>
          </p:cNvPr>
          <p:cNvPicPr>
            <a:picLocks noChangeAspect="1"/>
          </p:cNvPicPr>
          <p:nvPr/>
        </p:nvPicPr>
        <p:blipFill rotWithShape="1">
          <a:blip r:embed="rId4"/>
          <a:srcRect l="13865" b="15643"/>
          <a:stretch/>
        </p:blipFill>
        <p:spPr>
          <a:xfrm flipH="1">
            <a:off x="1257300" y="4151546"/>
            <a:ext cx="912575" cy="774784"/>
          </a:xfrm>
          <a:prstGeom prst="rect">
            <a:avLst/>
          </a:prstGeom>
        </p:spPr>
      </p:pic>
      <p:pic>
        <p:nvPicPr>
          <p:cNvPr id="22" name="Picture 21" descr="A close up of a logo&#10;&#10;Description automatically generated">
            <a:extLst>
              <a:ext uri="{FF2B5EF4-FFF2-40B4-BE49-F238E27FC236}">
                <a16:creationId xmlns:a16="http://schemas.microsoft.com/office/drawing/2014/main" id="{B237947F-CE44-4B16-9EF1-62E5DB3AC9D4}"/>
              </a:ext>
            </a:extLst>
          </p:cNvPr>
          <p:cNvPicPr>
            <a:picLocks noChangeAspect="1"/>
          </p:cNvPicPr>
          <p:nvPr/>
        </p:nvPicPr>
        <p:blipFill>
          <a:blip r:embed="rId5"/>
          <a:stretch>
            <a:fillRect/>
          </a:stretch>
        </p:blipFill>
        <p:spPr>
          <a:xfrm>
            <a:off x="7136490" y="402989"/>
            <a:ext cx="910229" cy="1177230"/>
          </a:xfrm>
          <a:prstGeom prst="rect">
            <a:avLst/>
          </a:prstGeom>
        </p:spPr>
      </p:pic>
    </p:spTree>
    <p:extLst>
      <p:ext uri="{BB962C8B-B14F-4D97-AF65-F5344CB8AC3E}">
        <p14:creationId xmlns:p14="http://schemas.microsoft.com/office/powerpoint/2010/main" val="2859038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103FD9E-39BF-4A9F-BF82-2085DF717106}"/>
              </a:ext>
            </a:extLst>
          </p:cNvPr>
          <p:cNvSpPr>
            <a:spLocks noGrp="1"/>
          </p:cNvSpPr>
          <p:nvPr>
            <p:ph type="ctrTitle"/>
          </p:nvPr>
        </p:nvSpPr>
        <p:spPr>
          <a:xfrm>
            <a:off x="3045368" y="2043663"/>
            <a:ext cx="6105194" cy="2031055"/>
          </a:xfrm>
        </p:spPr>
        <p:txBody>
          <a:bodyPr vert="horz" lIns="91440" tIns="45720" rIns="91440" bIns="45720" rtlCol="0" anchor="b">
            <a:normAutofit/>
          </a:bodyPr>
          <a:lstStyle/>
          <a:p>
            <a:endParaRPr lang="en-US" sz="6000" kern="120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7427E251-4DA6-4C33-8ECC-E02B1F7B323E}"/>
              </a:ext>
            </a:extLst>
          </p:cNvPr>
          <p:cNvSpPr>
            <a:spLocks noGrp="1"/>
          </p:cNvSpPr>
          <p:nvPr>
            <p:ph type="subTitle" idx="1"/>
          </p:nvPr>
        </p:nvSpPr>
        <p:spPr>
          <a:xfrm>
            <a:off x="3045368" y="4074718"/>
            <a:ext cx="6105194" cy="682079"/>
          </a:xfrm>
        </p:spPr>
        <p:txBody>
          <a:bodyPr vert="horz" lIns="91440" tIns="45720" rIns="91440" bIns="45720" rtlCol="0">
            <a:normAutofit/>
          </a:bodyPr>
          <a:lstStyle/>
          <a:p>
            <a:pPr>
              <a:lnSpc>
                <a:spcPct val="90000"/>
              </a:lnSpc>
              <a:spcBef>
                <a:spcPts val="1000"/>
              </a:spcBef>
            </a:pPr>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323514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11" name="Group 10">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Freeform: Shape 31">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4"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6"/>
          </a:soli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9A4EDB49-B297-4181-ABFB-C0AB832D132E}"/>
              </a:ext>
            </a:extLst>
          </p:cNvPr>
          <p:cNvSpPr>
            <a:spLocks noGrp="1"/>
          </p:cNvSpPr>
          <p:nvPr>
            <p:ph type="ctrTitle"/>
          </p:nvPr>
        </p:nvSpPr>
        <p:spPr>
          <a:xfrm>
            <a:off x="2616277" y="2061838"/>
            <a:ext cx="6959446" cy="1662475"/>
          </a:xfrm>
        </p:spPr>
        <p:txBody>
          <a:bodyPr vert="horz" lIns="91440" tIns="45720" rIns="91440" bIns="45720" rtlCol="0" anchor="b">
            <a:normAutofit/>
          </a:bodyPr>
          <a:lstStyle/>
          <a:p>
            <a:endParaRPr lang="en-US" sz="4800" kern="120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EBCD3583-623C-44CF-BB7E-0BA94C735FAC}"/>
              </a:ext>
            </a:extLst>
          </p:cNvPr>
          <p:cNvSpPr>
            <a:spLocks noGrp="1"/>
          </p:cNvSpPr>
          <p:nvPr>
            <p:ph type="subTitle" idx="1"/>
          </p:nvPr>
        </p:nvSpPr>
        <p:spPr>
          <a:xfrm>
            <a:off x="3388938" y="3783690"/>
            <a:ext cx="5414125" cy="1196717"/>
          </a:xfrm>
        </p:spPr>
        <p:txBody>
          <a:bodyPr vert="horz" lIns="91440" tIns="45720" rIns="91440" bIns="45720" rtlCol="0">
            <a:normAutofit/>
          </a:bodyPr>
          <a:lstStyle/>
          <a:p>
            <a:pPr>
              <a:lnSpc>
                <a:spcPct val="90000"/>
              </a:lnSpc>
              <a:spcBef>
                <a:spcPts val="1000"/>
              </a:spcBef>
            </a:pPr>
            <a:endParaRPr lang="en-US" sz="2000" kern="1200">
              <a:solidFill>
                <a:srgbClr val="FFFFFF"/>
              </a:solidFill>
              <a:latin typeface="+mn-lt"/>
              <a:ea typeface="+mn-ea"/>
              <a:cs typeface="+mn-cs"/>
            </a:endParaRPr>
          </a:p>
        </p:txBody>
      </p:sp>
    </p:spTree>
    <p:extLst>
      <p:ext uri="{BB962C8B-B14F-4D97-AF65-F5344CB8AC3E}">
        <p14:creationId xmlns:p14="http://schemas.microsoft.com/office/powerpoint/2010/main" val="177145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0868E8-FD6A-4694-903B-4BD8FFC904D1}"/>
              </a:ext>
            </a:extLst>
          </p:cNvPr>
          <p:cNvSpPr>
            <a:spLocks noGrp="1"/>
          </p:cNvSpPr>
          <p:nvPr>
            <p:ph type="ctrTitle"/>
          </p:nvPr>
        </p:nvSpPr>
        <p:spPr>
          <a:xfrm>
            <a:off x="838199" y="4525347"/>
            <a:ext cx="6801321" cy="1737360"/>
          </a:xfrm>
        </p:spPr>
        <p:txBody>
          <a:bodyPr vert="horz" lIns="91440" tIns="45720" rIns="91440" bIns="45720" rtlCol="0" anchor="ctr">
            <a:normAutofit/>
          </a:bodyPr>
          <a:lstStyle/>
          <a:p>
            <a:pPr algn="r"/>
            <a:endParaRPr lang="en-US" sz="6000" kern="1200">
              <a:solidFill>
                <a:schemeClr val="tx1"/>
              </a:solidFill>
              <a:latin typeface="+mj-lt"/>
              <a:ea typeface="+mj-ea"/>
              <a:cs typeface="+mj-cs"/>
            </a:endParaRPr>
          </a:p>
        </p:txBody>
      </p:sp>
      <p:sp>
        <p:nvSpPr>
          <p:cNvPr id="3" name="Subtitle 2">
            <a:extLst>
              <a:ext uri="{FF2B5EF4-FFF2-40B4-BE49-F238E27FC236}">
                <a16:creationId xmlns:a16="http://schemas.microsoft.com/office/drawing/2014/main" id="{5B62231C-91E6-4518-8BFC-3F0A7BDA9BE8}"/>
              </a:ext>
            </a:extLst>
          </p:cNvPr>
          <p:cNvSpPr>
            <a:spLocks noGrp="1"/>
          </p:cNvSpPr>
          <p:nvPr>
            <p:ph type="subTitle" idx="1"/>
          </p:nvPr>
        </p:nvSpPr>
        <p:spPr>
          <a:xfrm>
            <a:off x="7961258" y="4525347"/>
            <a:ext cx="3258675" cy="1737360"/>
          </a:xfrm>
        </p:spPr>
        <p:txBody>
          <a:bodyPr vert="horz" lIns="91440" tIns="45720" rIns="91440" bIns="45720" rtlCol="0" anchor="ctr">
            <a:normAutofit/>
          </a:bodyPr>
          <a:lstStyle/>
          <a:p>
            <a:pPr algn="l">
              <a:lnSpc>
                <a:spcPct val="90000"/>
              </a:lnSpc>
              <a:spcBef>
                <a:spcPts val="1000"/>
              </a:spcBef>
            </a:pPr>
            <a:endParaRPr lang="en-US" sz="2400" kern="1200">
              <a:solidFill>
                <a:schemeClr val="tx1"/>
              </a:solidFill>
              <a:latin typeface="+mn-lt"/>
              <a:ea typeface="+mn-ea"/>
              <a:cs typeface="+mn-cs"/>
            </a:endParaRPr>
          </a:p>
        </p:txBody>
      </p:sp>
      <p:sp>
        <p:nvSpPr>
          <p:cNvPr id="11"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58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1" name="Oval 1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3" name="Subtitle 2">
            <a:extLst>
              <a:ext uri="{FF2B5EF4-FFF2-40B4-BE49-F238E27FC236}">
                <a16:creationId xmlns:a16="http://schemas.microsoft.com/office/drawing/2014/main" id="{251D4FB3-9724-4FFA-9C9C-0D0369694199}"/>
              </a:ext>
            </a:extLst>
          </p:cNvPr>
          <p:cNvSpPr>
            <a:spLocks noGrp="1"/>
          </p:cNvSpPr>
          <p:nvPr>
            <p:ph type="subTitle" idx="1"/>
          </p:nvPr>
        </p:nvSpPr>
        <p:spPr>
          <a:xfrm>
            <a:off x="1524000" y="4495800"/>
            <a:ext cx="9144000" cy="762000"/>
          </a:xfrm>
        </p:spPr>
        <p:txBody>
          <a:bodyPr vert="horz" lIns="91440" tIns="45720" rIns="91440" bIns="45720" rtlCol="0">
            <a:normAutofit/>
          </a:bodyPr>
          <a:lstStyle/>
          <a:p>
            <a:pPr>
              <a:lnSpc>
                <a:spcPct val="90000"/>
              </a:lnSpc>
              <a:spcBef>
                <a:spcPts val="1000"/>
              </a:spcBef>
            </a:pPr>
            <a:endParaRPr lang="en-US" sz="1800" kern="1200">
              <a:solidFill>
                <a:schemeClr val="tx1"/>
              </a:solidFill>
              <a:latin typeface="+mn-lt"/>
              <a:ea typeface="+mn-ea"/>
              <a:cs typeface="+mn-cs"/>
            </a:endParaRPr>
          </a:p>
        </p:txBody>
      </p:sp>
      <p:sp>
        <p:nvSpPr>
          <p:cNvPr id="14" name="Rectangle 1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28073DE-DA96-4A62-A6C1-EC175E98E1AC}"/>
              </a:ext>
            </a:extLst>
          </p:cNvPr>
          <p:cNvSpPr>
            <a:spLocks noGrp="1"/>
          </p:cNvSpPr>
          <p:nvPr>
            <p:ph type="ctrTitle"/>
          </p:nvPr>
        </p:nvSpPr>
        <p:spPr>
          <a:xfrm>
            <a:off x="1524000" y="2776538"/>
            <a:ext cx="9144000" cy="1381188"/>
          </a:xfrm>
        </p:spPr>
        <p:txBody>
          <a:bodyPr vert="horz" lIns="91440" tIns="45720" rIns="91440" bIns="45720" rtlCol="0" anchor="ctr">
            <a:normAutofit/>
          </a:bodyPr>
          <a:lstStyle/>
          <a:p>
            <a:endParaRPr lang="en-US" sz="4000" kern="1200">
              <a:latin typeface="+mj-lt"/>
              <a:ea typeface="+mj-ea"/>
              <a:cs typeface="+mj-cs"/>
            </a:endParaRPr>
          </a:p>
        </p:txBody>
      </p:sp>
    </p:spTree>
    <p:extLst>
      <p:ext uri="{BB962C8B-B14F-4D97-AF65-F5344CB8AC3E}">
        <p14:creationId xmlns:p14="http://schemas.microsoft.com/office/powerpoint/2010/main" val="375022975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179A8-E4D0-428A-92EA-7B9FDFFAE37B}"/>
              </a:ext>
            </a:extLst>
          </p:cNvPr>
          <p:cNvSpPr>
            <a:spLocks noGrp="1"/>
          </p:cNvSpPr>
          <p:nvPr>
            <p:ph type="ctrTitle"/>
          </p:nvPr>
        </p:nvSpPr>
        <p:spPr>
          <a:xfrm>
            <a:off x="1524000" y="2245809"/>
            <a:ext cx="9144000" cy="1564716"/>
          </a:xfrm>
        </p:spPr>
        <p:txBody>
          <a:bodyPr vert="horz" lIns="91440" tIns="45720" rIns="91440" bIns="45720" rtlCol="0" anchor="b">
            <a:normAutofit/>
          </a:bodyPr>
          <a:lstStyle/>
          <a:p>
            <a:pPr algn="l"/>
            <a:endParaRPr lang="en-US" sz="4800" kern="1200">
              <a:solidFill>
                <a:schemeClr val="tx1"/>
              </a:solidFill>
              <a:latin typeface="+mj-lt"/>
              <a:ea typeface="+mj-ea"/>
              <a:cs typeface="+mj-cs"/>
            </a:endParaRPr>
          </a:p>
        </p:txBody>
      </p:sp>
      <p:sp>
        <p:nvSpPr>
          <p:cNvPr id="3" name="Subtitle 2">
            <a:extLst>
              <a:ext uri="{FF2B5EF4-FFF2-40B4-BE49-F238E27FC236}">
                <a16:creationId xmlns:a16="http://schemas.microsoft.com/office/drawing/2014/main" id="{8CE4E971-8298-44DC-8C9B-547439804AE5}"/>
              </a:ext>
            </a:extLst>
          </p:cNvPr>
          <p:cNvSpPr>
            <a:spLocks noGrp="1"/>
          </p:cNvSpPr>
          <p:nvPr>
            <p:ph type="subTitle" idx="1"/>
          </p:nvPr>
        </p:nvSpPr>
        <p:spPr>
          <a:xfrm>
            <a:off x="1524000" y="3947050"/>
            <a:ext cx="9144000" cy="572583"/>
          </a:xfrm>
        </p:spPr>
        <p:txBody>
          <a:bodyPr vert="horz" lIns="91440" tIns="45720" rIns="91440" bIns="45720" rtlCol="0">
            <a:normAutofit/>
          </a:bodyPr>
          <a:lstStyle/>
          <a:p>
            <a:pPr algn="l">
              <a:lnSpc>
                <a:spcPct val="90000"/>
              </a:lnSpc>
              <a:spcBef>
                <a:spcPts val="1000"/>
              </a:spcBef>
            </a:pPr>
            <a:endParaRPr lang="en-US" sz="2000" kern="1200">
              <a:solidFill>
                <a:schemeClr val="tx1"/>
              </a:solidFill>
              <a:latin typeface="+mn-lt"/>
              <a:ea typeface="+mn-ea"/>
              <a:cs typeface="+mn-cs"/>
            </a:endParaRPr>
          </a:p>
        </p:txBody>
      </p:sp>
      <p:sp>
        <p:nvSpPr>
          <p:cNvPr id="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842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CD455F98-EADE-4D0A-A4D5-7D2E1D13B229}"/>
              </a:ext>
            </a:extLst>
          </p:cNvPr>
          <p:cNvSpPr>
            <a:spLocks noGrp="1"/>
          </p:cNvSpPr>
          <p:nvPr>
            <p:ph type="ctrTitle"/>
          </p:nvPr>
        </p:nvSpPr>
        <p:spPr>
          <a:xfrm>
            <a:off x="804484" y="1191796"/>
            <a:ext cx="10021446" cy="2976344"/>
          </a:xfrm>
        </p:spPr>
        <p:txBody>
          <a:bodyPr vert="horz" lIns="91440" tIns="45720" rIns="91440" bIns="45720" rtlCol="0" anchor="ctr">
            <a:normAutofit/>
          </a:bodyPr>
          <a:lstStyle/>
          <a:p>
            <a:pPr algn="l"/>
            <a:endParaRPr lang="en-US" sz="6600" kern="120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8765B240-D52C-4B2F-8D10-72BB0D914491}"/>
              </a:ext>
            </a:extLst>
          </p:cNvPr>
          <p:cNvSpPr>
            <a:spLocks noGrp="1"/>
          </p:cNvSpPr>
          <p:nvPr>
            <p:ph type="subTitle" idx="1"/>
          </p:nvPr>
        </p:nvSpPr>
        <p:spPr>
          <a:xfrm>
            <a:off x="804788" y="5318990"/>
            <a:ext cx="9416898" cy="723670"/>
          </a:xfrm>
        </p:spPr>
        <p:txBody>
          <a:bodyPr vert="horz" lIns="91440" tIns="45720" rIns="91440" bIns="45720" rtlCol="0" anchor="t">
            <a:normAutofit/>
          </a:bodyPr>
          <a:lstStyle/>
          <a:p>
            <a:pPr algn="l">
              <a:lnSpc>
                <a:spcPct val="90000"/>
              </a:lnSpc>
              <a:spcBef>
                <a:spcPts val="1000"/>
              </a:spcBef>
            </a:pPr>
            <a:endParaRPr lang="en-US" sz="1800" kern="1200">
              <a:solidFill>
                <a:srgbClr val="000000"/>
              </a:solidFill>
              <a:latin typeface="+mn-lt"/>
              <a:ea typeface="+mn-ea"/>
              <a:cs typeface="+mn-cs"/>
            </a:endParaRPr>
          </a:p>
        </p:txBody>
      </p:sp>
    </p:spTree>
    <p:extLst>
      <p:ext uri="{BB962C8B-B14F-4D97-AF65-F5344CB8AC3E}">
        <p14:creationId xmlns:p14="http://schemas.microsoft.com/office/powerpoint/2010/main" val="2370238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679B89B7-7271-4E45-B65C-8B0B61006B00}"/>
              </a:ext>
            </a:extLst>
          </p:cNvPr>
          <p:cNvSpPr>
            <a:spLocks noGrp="1"/>
          </p:cNvSpPr>
          <p:nvPr>
            <p:ph type="subTitle" idx="1"/>
          </p:nvPr>
        </p:nvSpPr>
        <p:spPr>
          <a:xfrm>
            <a:off x="3045368" y="4074718"/>
            <a:ext cx="6105194" cy="682079"/>
          </a:xfrm>
        </p:spPr>
        <p:txBody>
          <a:bodyPr vert="horz" lIns="91440" tIns="45720" rIns="91440" bIns="45720" rtlCol="0">
            <a:normAutofit/>
          </a:bodyPr>
          <a:lstStyle/>
          <a:p>
            <a:pPr>
              <a:lnSpc>
                <a:spcPct val="90000"/>
              </a:lnSpc>
              <a:spcBef>
                <a:spcPts val="1000"/>
              </a:spcBef>
            </a:pPr>
            <a:endParaRPr lang="en-US" sz="2400" kern="1200">
              <a:solidFill>
                <a:srgbClr val="FFFFFF"/>
              </a:solidFill>
              <a:latin typeface="+mn-lt"/>
              <a:ea typeface="+mn-ea"/>
              <a:cs typeface="+mn-cs"/>
            </a:endParaRPr>
          </a:p>
        </p:txBody>
      </p:sp>
      <p:sp>
        <p:nvSpPr>
          <p:cNvPr id="2" name="Title 1">
            <a:extLst>
              <a:ext uri="{FF2B5EF4-FFF2-40B4-BE49-F238E27FC236}">
                <a16:creationId xmlns:a16="http://schemas.microsoft.com/office/drawing/2014/main" id="{004A48BC-E41B-4AFA-B896-3B8F74B01AE1}"/>
              </a:ext>
            </a:extLst>
          </p:cNvPr>
          <p:cNvSpPr>
            <a:spLocks noGrp="1"/>
          </p:cNvSpPr>
          <p:nvPr>
            <p:ph type="ctrTitle"/>
          </p:nvPr>
        </p:nvSpPr>
        <p:spPr>
          <a:xfrm>
            <a:off x="3045368" y="2043663"/>
            <a:ext cx="6105194" cy="2031055"/>
          </a:xfrm>
        </p:spPr>
        <p:txBody>
          <a:bodyPr vert="horz" lIns="91440" tIns="45720" rIns="91440" bIns="45720" rtlCol="0" anchor="b">
            <a:normAutofit/>
          </a:bodyPr>
          <a:lstStyle/>
          <a:p>
            <a:endParaRPr lang="en-US" sz="6000" kern="1200">
              <a:solidFill>
                <a:srgbClr val="FFFFFF"/>
              </a:solidFill>
              <a:latin typeface="+mj-lt"/>
              <a:ea typeface="+mj-ea"/>
              <a:cs typeface="+mj-cs"/>
            </a:endParaRPr>
          </a:p>
        </p:txBody>
      </p:sp>
    </p:spTree>
    <p:extLst>
      <p:ext uri="{BB962C8B-B14F-4D97-AF65-F5344CB8AC3E}">
        <p14:creationId xmlns:p14="http://schemas.microsoft.com/office/powerpoint/2010/main" val="194573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6B4D206-CA3C-4BC1-A17B-FF44C2B93B1C}"/>
              </a:ext>
            </a:extLst>
          </p:cNvPr>
          <p:cNvSpPr>
            <a:spLocks noGrp="1"/>
          </p:cNvSpPr>
          <p:nvPr>
            <p:ph type="subTitle" idx="1"/>
          </p:nvPr>
        </p:nvSpPr>
        <p:spPr>
          <a:xfrm>
            <a:off x="3045368" y="4074718"/>
            <a:ext cx="6105194" cy="682079"/>
          </a:xfrm>
        </p:spPr>
        <p:txBody>
          <a:bodyPr vert="horz" lIns="91440" tIns="45720" rIns="91440" bIns="45720" rtlCol="0">
            <a:normAutofit/>
          </a:bodyPr>
          <a:lstStyle/>
          <a:p>
            <a:pPr>
              <a:lnSpc>
                <a:spcPct val="90000"/>
              </a:lnSpc>
              <a:spcBef>
                <a:spcPts val="1000"/>
              </a:spcBef>
            </a:pPr>
            <a:endParaRPr lang="en-US" sz="2400" kern="1200">
              <a:solidFill>
                <a:srgbClr val="FFFFFF"/>
              </a:solidFill>
              <a:latin typeface="+mn-lt"/>
              <a:ea typeface="+mn-ea"/>
              <a:cs typeface="+mn-cs"/>
            </a:endParaRPr>
          </a:p>
        </p:txBody>
      </p:sp>
      <p:sp>
        <p:nvSpPr>
          <p:cNvPr id="2" name="Title 1">
            <a:extLst>
              <a:ext uri="{FF2B5EF4-FFF2-40B4-BE49-F238E27FC236}">
                <a16:creationId xmlns:a16="http://schemas.microsoft.com/office/drawing/2014/main" id="{E3200CF1-0F7D-49C6-A5EE-DFC633AE8F2B}"/>
              </a:ext>
            </a:extLst>
          </p:cNvPr>
          <p:cNvSpPr>
            <a:spLocks noGrp="1"/>
          </p:cNvSpPr>
          <p:nvPr>
            <p:ph type="ctrTitle"/>
          </p:nvPr>
        </p:nvSpPr>
        <p:spPr>
          <a:xfrm>
            <a:off x="3045368" y="2043663"/>
            <a:ext cx="6105194" cy="2031055"/>
          </a:xfrm>
        </p:spPr>
        <p:txBody>
          <a:bodyPr vert="horz" lIns="91440" tIns="45720" rIns="91440" bIns="45720" rtlCol="0" anchor="b">
            <a:normAutofit/>
          </a:bodyPr>
          <a:lstStyle/>
          <a:p>
            <a:endParaRPr lang="en-US" sz="6000" kern="1200">
              <a:solidFill>
                <a:srgbClr val="FFFFFF"/>
              </a:solidFill>
              <a:latin typeface="+mj-lt"/>
              <a:ea typeface="+mj-ea"/>
              <a:cs typeface="+mj-cs"/>
            </a:endParaRPr>
          </a:p>
        </p:txBody>
      </p:sp>
    </p:spTree>
    <p:extLst>
      <p:ext uri="{BB962C8B-B14F-4D97-AF65-F5344CB8AC3E}">
        <p14:creationId xmlns:p14="http://schemas.microsoft.com/office/powerpoint/2010/main" val="1843563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Company logo">
            <a:extLst>
              <a:ext uri="{FF2B5EF4-FFF2-40B4-BE49-F238E27FC236}">
                <a16:creationId xmlns:a16="http://schemas.microsoft.com/office/drawing/2014/main" id="{CB42B89C-8D04-47C2-9942-FD44452D4119}"/>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p:pic>
      <p:sp>
        <p:nvSpPr>
          <p:cNvPr id="2" name="Title 1">
            <a:extLst>
              <a:ext uri="{FF2B5EF4-FFF2-40B4-BE49-F238E27FC236}">
                <a16:creationId xmlns:a16="http://schemas.microsoft.com/office/drawing/2014/main" id="{BD4B26A0-76B0-4D92-8A3B-F4FB7FCBBD52}"/>
              </a:ext>
            </a:extLst>
          </p:cNvPr>
          <p:cNvSpPr>
            <a:spLocks noGrp="1"/>
          </p:cNvSpPr>
          <p:nvPr>
            <p:ph type="title"/>
          </p:nvPr>
        </p:nvSpPr>
        <p:spPr/>
        <p:txBody>
          <a:bodyPr/>
          <a:lstStyle/>
          <a:p>
            <a:r>
              <a:rPr lang="en-US" dirty="0"/>
              <a:t>ABOUT US</a:t>
            </a:r>
            <a:endParaRPr lang="ru-RU" dirty="0"/>
          </a:p>
        </p:txBody>
      </p:sp>
      <p:sp>
        <p:nvSpPr>
          <p:cNvPr id="3" name="Text Placeholder 2">
            <a:extLst>
              <a:ext uri="{FF2B5EF4-FFF2-40B4-BE49-F238E27FC236}">
                <a16:creationId xmlns:a16="http://schemas.microsoft.com/office/drawing/2014/main" id="{A50184F8-7D3E-4F39-85DA-53F65AF618F6}"/>
              </a:ext>
            </a:extLst>
          </p:cNvPr>
          <p:cNvSpPr>
            <a:spLocks noGrp="1"/>
          </p:cNvSpPr>
          <p:nvPr>
            <p:ph type="body" idx="1"/>
          </p:nvPr>
        </p:nvSpPr>
        <p:spPr/>
        <p:txBody>
          <a:bodyPr/>
          <a:lstStyle/>
          <a:p>
            <a:r>
              <a:rPr lang="en-US" dirty="0"/>
              <a:t>LOREM IPSUM DOLOR SIT AMET, CONSECTETUER ADIPISCING ELIT</a:t>
            </a:r>
            <a:endParaRPr lang="ru-RU" dirty="0"/>
          </a:p>
        </p:txBody>
      </p:sp>
      <p:sp>
        <p:nvSpPr>
          <p:cNvPr id="5" name="Text Placeholder 4">
            <a:extLst>
              <a:ext uri="{FF2B5EF4-FFF2-40B4-BE49-F238E27FC236}">
                <a16:creationId xmlns:a16="http://schemas.microsoft.com/office/drawing/2014/main" id="{C7BC30F8-1890-4494-869A-DCD11E9F5FF4}"/>
              </a:ext>
            </a:extLst>
          </p:cNvPr>
          <p:cNvSpPr>
            <a:spLocks noGrp="1"/>
          </p:cNvSpPr>
          <p:nvPr>
            <p:ph type="body" idx="14"/>
          </p:nvPr>
        </p:nvSpPr>
        <p:spPr/>
        <p:txBody>
          <a:bodyPr>
            <a:normAutofit/>
          </a:bodyPr>
          <a:lstStyle/>
          <a:p>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 </a:t>
            </a:r>
            <a:endParaRPr lang="ru-RU" dirty="0"/>
          </a:p>
        </p:txBody>
      </p:sp>
      <p:pic>
        <p:nvPicPr>
          <p:cNvPr id="20" name="Picture Placeholder 19" descr="Abstract background">
            <a:extLst>
              <a:ext uri="{FF2B5EF4-FFF2-40B4-BE49-F238E27FC236}">
                <a16:creationId xmlns:a16="http://schemas.microsoft.com/office/drawing/2014/main" id="{61169563-0C6E-483D-91B6-7AB8952A8FAF}"/>
              </a:ext>
            </a:extLst>
          </p:cNvPr>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a:stretch/>
        </p:blipFill>
        <p:spPr/>
      </p:pic>
      <p:sp>
        <p:nvSpPr>
          <p:cNvPr id="8" name="Slide Number Placeholder 7">
            <a:extLst>
              <a:ext uri="{FF2B5EF4-FFF2-40B4-BE49-F238E27FC236}">
                <a16:creationId xmlns:a16="http://schemas.microsoft.com/office/drawing/2014/main" id="{FE91C663-2D66-4255-91B4-906F720EB8BA}"/>
              </a:ext>
            </a:extLst>
          </p:cNvPr>
          <p:cNvSpPr>
            <a:spLocks noGrp="1"/>
          </p:cNvSpPr>
          <p:nvPr>
            <p:ph type="sldNum" sz="quarter" idx="12"/>
          </p:nvPr>
        </p:nvSpPr>
        <p:spPr/>
        <p:txBody>
          <a:bodyPr/>
          <a:lstStyle/>
          <a:p>
            <a:fld id="{8D581BC7-E183-40DB-AC97-C19EA4EB8894}" type="slidenum">
              <a:rPr lang="ru-RU" smtClean="0"/>
              <a:pPr/>
              <a:t>20</a:t>
            </a:fld>
            <a:endParaRPr lang="ru-RU" dirty="0"/>
          </a:p>
        </p:txBody>
      </p:sp>
      <p:sp>
        <p:nvSpPr>
          <p:cNvPr id="7" name="Footer Placeholder 6">
            <a:extLst>
              <a:ext uri="{FF2B5EF4-FFF2-40B4-BE49-F238E27FC236}">
                <a16:creationId xmlns:a16="http://schemas.microsoft.com/office/drawing/2014/main" id="{80B83D80-B29B-48B9-9B34-76AD9399E64D}"/>
              </a:ext>
            </a:extLst>
          </p:cNvPr>
          <p:cNvSpPr>
            <a:spLocks noGrp="1"/>
          </p:cNvSpPr>
          <p:nvPr>
            <p:ph type="ftr" sz="quarter" idx="11"/>
          </p:nvPr>
        </p:nvSpPr>
        <p:spPr/>
        <p:txBody>
          <a:bodyPr/>
          <a:lstStyle/>
          <a:p>
            <a:r>
              <a:rPr lang="en-US" dirty="0"/>
              <a:t>ADD A FOOTER</a:t>
            </a:r>
            <a:endParaRPr lang="ru-RU" dirty="0"/>
          </a:p>
        </p:txBody>
      </p:sp>
      <p:sp>
        <p:nvSpPr>
          <p:cNvPr id="6" name="Date Placeholder 5">
            <a:extLst>
              <a:ext uri="{FF2B5EF4-FFF2-40B4-BE49-F238E27FC236}">
                <a16:creationId xmlns:a16="http://schemas.microsoft.com/office/drawing/2014/main" id="{5EC88EDC-DE1B-4E22-AB2A-B461D5C81354}"/>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2905111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Company logo">
            <a:extLst>
              <a:ext uri="{FF2B5EF4-FFF2-40B4-BE49-F238E27FC236}">
                <a16:creationId xmlns:a16="http://schemas.microsoft.com/office/drawing/2014/main" id="{A7271147-093C-4AE4-8DB3-B51D6C633C7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pic>
        <p:nvPicPr>
          <p:cNvPr id="20" name="Picture Placeholder 19" descr="Abstract background&#10;">
            <a:extLst>
              <a:ext uri="{FF2B5EF4-FFF2-40B4-BE49-F238E27FC236}">
                <a16:creationId xmlns:a16="http://schemas.microsoft.com/office/drawing/2014/main" id="{3330B498-1497-4DA8-99F4-8F8159B24FF9}"/>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a:stretch>
            <a:fillRect/>
          </a:stretch>
        </p:blipFill>
        <p:spPr/>
      </p:pic>
      <p:sp>
        <p:nvSpPr>
          <p:cNvPr id="5" name="Title 4">
            <a:extLst>
              <a:ext uri="{FF2B5EF4-FFF2-40B4-BE49-F238E27FC236}">
                <a16:creationId xmlns:a16="http://schemas.microsoft.com/office/drawing/2014/main" id="{FF93F71D-1663-42FA-A91E-FA23F03F0287}"/>
              </a:ext>
            </a:extLst>
          </p:cNvPr>
          <p:cNvSpPr>
            <a:spLocks noGrp="1"/>
          </p:cNvSpPr>
          <p:nvPr>
            <p:ph type="title"/>
          </p:nvPr>
        </p:nvSpPr>
        <p:spPr/>
        <p:txBody>
          <a:bodyPr/>
          <a:lstStyle/>
          <a:p>
            <a:r>
              <a:rPr lang="en-US" dirty="0"/>
              <a:t>PROBLEM</a:t>
            </a:r>
            <a:endParaRPr lang="ru-RU" dirty="0"/>
          </a:p>
        </p:txBody>
      </p:sp>
      <p:sp>
        <p:nvSpPr>
          <p:cNvPr id="6" name="Text Placeholder 5">
            <a:extLst>
              <a:ext uri="{FF2B5EF4-FFF2-40B4-BE49-F238E27FC236}">
                <a16:creationId xmlns:a16="http://schemas.microsoft.com/office/drawing/2014/main" id="{F62CA978-7F10-45ED-A5E7-73BCC796D219}"/>
              </a:ext>
            </a:extLst>
          </p:cNvPr>
          <p:cNvSpPr>
            <a:spLocks noGrp="1"/>
          </p:cNvSpPr>
          <p:nvPr>
            <p:ph type="body" idx="1"/>
          </p:nvPr>
        </p:nvSpPr>
        <p:spPr/>
        <p:txBody>
          <a:bodyPr/>
          <a:lstStyle/>
          <a:p>
            <a:r>
              <a:rPr lang="en-US" dirty="0"/>
              <a:t>LOREM IPSUM DOLOR SIT AMET, CONSECTETUER ADIPISCING ELIT</a:t>
            </a:r>
            <a:endParaRPr lang="ru-RU" dirty="0"/>
          </a:p>
        </p:txBody>
      </p:sp>
      <p:sp>
        <p:nvSpPr>
          <p:cNvPr id="8" name="Text Placeholder 7">
            <a:extLst>
              <a:ext uri="{FF2B5EF4-FFF2-40B4-BE49-F238E27FC236}">
                <a16:creationId xmlns:a16="http://schemas.microsoft.com/office/drawing/2014/main" id="{1C19D996-1EAD-4EC5-92CC-5A60F9A9E91F}"/>
              </a:ext>
            </a:extLst>
          </p:cNvPr>
          <p:cNvSpPr>
            <a:spLocks noGrp="1"/>
          </p:cNvSpPr>
          <p:nvPr>
            <p:ph type="body" idx="14"/>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 Vivamus a tellus.</a:t>
            </a:r>
          </a:p>
          <a:p>
            <a:r>
              <a:rPr lang="en-US" dirty="0"/>
              <a:t>Pellentesque habitant morbi tristique senectus et netus et malesuada fames ac turpis egestas. Proin pharetra nonummy pede. Mauris et orci.</a:t>
            </a:r>
          </a:p>
          <a:p>
            <a:endParaRPr lang="ru-RU" dirty="0"/>
          </a:p>
        </p:txBody>
      </p:sp>
      <p:sp>
        <p:nvSpPr>
          <p:cNvPr id="4" name="Slide Number Placeholder 3">
            <a:extLst>
              <a:ext uri="{FF2B5EF4-FFF2-40B4-BE49-F238E27FC236}">
                <a16:creationId xmlns:a16="http://schemas.microsoft.com/office/drawing/2014/main" id="{494C7D40-6709-40D4-B0FB-9D6311AF439F}"/>
              </a:ext>
            </a:extLst>
          </p:cNvPr>
          <p:cNvSpPr>
            <a:spLocks noGrp="1"/>
          </p:cNvSpPr>
          <p:nvPr>
            <p:ph type="sldNum" sz="quarter" idx="12"/>
          </p:nvPr>
        </p:nvSpPr>
        <p:spPr/>
        <p:txBody>
          <a:bodyPr/>
          <a:lstStyle/>
          <a:p>
            <a:fld id="{8D581BC7-E183-40DB-AC97-C19EA4EB8894}" type="slidenum">
              <a:rPr lang="ru-RU" smtClean="0"/>
              <a:pPr/>
              <a:t>21</a:t>
            </a:fld>
            <a:endParaRPr lang="ru-RU" dirty="0"/>
          </a:p>
        </p:txBody>
      </p:sp>
      <p:sp>
        <p:nvSpPr>
          <p:cNvPr id="3" name="Footer Placeholder 2">
            <a:extLst>
              <a:ext uri="{FF2B5EF4-FFF2-40B4-BE49-F238E27FC236}">
                <a16:creationId xmlns:a16="http://schemas.microsoft.com/office/drawing/2014/main" id="{101DB817-586B-493A-922D-54010C888E74}"/>
              </a:ext>
            </a:extLst>
          </p:cNvPr>
          <p:cNvSpPr>
            <a:spLocks noGrp="1"/>
          </p:cNvSpPr>
          <p:nvPr>
            <p:ph type="ftr" sz="quarter" idx="11"/>
          </p:nvPr>
        </p:nvSpPr>
        <p:spPr/>
        <p:txBody>
          <a:bodyPr/>
          <a:lstStyle/>
          <a:p>
            <a:r>
              <a:rPr lang="en-US" dirty="0"/>
              <a:t>ADD A FOOTER</a:t>
            </a:r>
            <a:endParaRPr lang="ru-RU" dirty="0"/>
          </a:p>
        </p:txBody>
      </p:sp>
      <p:sp>
        <p:nvSpPr>
          <p:cNvPr id="2" name="Date Placeholder 1">
            <a:extLst>
              <a:ext uri="{FF2B5EF4-FFF2-40B4-BE49-F238E27FC236}">
                <a16:creationId xmlns:a16="http://schemas.microsoft.com/office/drawing/2014/main" id="{A96AB769-C08B-4A71-BEE7-D771D274389A}"/>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764296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ompany logo">
            <a:extLst>
              <a:ext uri="{FF2B5EF4-FFF2-40B4-BE49-F238E27FC236}">
                <a16:creationId xmlns:a16="http://schemas.microsoft.com/office/drawing/2014/main" id="{31A4E7D9-EFE3-4156-8990-1ABAF1C3807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2" name="Title 1">
            <a:extLst>
              <a:ext uri="{FF2B5EF4-FFF2-40B4-BE49-F238E27FC236}">
                <a16:creationId xmlns:a16="http://schemas.microsoft.com/office/drawing/2014/main" id="{B0406C22-D0C4-4D8E-86F7-1A902F1CA7AB}"/>
              </a:ext>
            </a:extLst>
          </p:cNvPr>
          <p:cNvSpPr>
            <a:spLocks noGrp="1"/>
          </p:cNvSpPr>
          <p:nvPr>
            <p:ph type="title"/>
          </p:nvPr>
        </p:nvSpPr>
        <p:spPr/>
        <p:txBody>
          <a:bodyPr/>
          <a:lstStyle/>
          <a:p>
            <a:r>
              <a:rPr lang="en-US" dirty="0"/>
              <a:t>SOLUTION</a:t>
            </a:r>
            <a:endParaRPr lang="ru-RU" dirty="0"/>
          </a:p>
        </p:txBody>
      </p:sp>
      <p:sp>
        <p:nvSpPr>
          <p:cNvPr id="7" name="Text Placeholder 6">
            <a:extLst>
              <a:ext uri="{FF2B5EF4-FFF2-40B4-BE49-F238E27FC236}">
                <a16:creationId xmlns:a16="http://schemas.microsoft.com/office/drawing/2014/main" id="{1EBE5B37-5B62-411B-BD45-E04DD958A3F9}"/>
              </a:ext>
            </a:extLst>
          </p:cNvPr>
          <p:cNvSpPr>
            <a:spLocks noGrp="1"/>
          </p:cNvSpPr>
          <p:nvPr>
            <p:ph type="body" idx="14"/>
          </p:nvPr>
        </p:nvSpPr>
        <p:spPr/>
        <p:txBody>
          <a:bodyPr/>
          <a:lstStyle/>
          <a:p>
            <a:r>
              <a:rPr lang="en-US" dirty="0"/>
              <a:t>Lorem ipsum dolor sit amet, consectetuer adipiscing elit. Maecenas porttitor congue massa.</a:t>
            </a:r>
          </a:p>
          <a:p>
            <a:r>
              <a:rPr lang="en-US" dirty="0"/>
              <a:t>Fusce posuere, magna sed pulvinar ultricies, purus lectus malesuada libero, sit amet commodo magna eros quis urna.</a:t>
            </a:r>
          </a:p>
          <a:p>
            <a:r>
              <a:rPr lang="en-US" dirty="0"/>
              <a:t>Nunc viverra imperdiet enim. Fusce est. Vivamus a tellus.</a:t>
            </a:r>
          </a:p>
          <a:p>
            <a:r>
              <a:rPr lang="en-US" dirty="0"/>
              <a:t>Pellentesque habitant morbi tristique senectus et netus et malesuada fames ac turpis egestas. </a:t>
            </a:r>
          </a:p>
          <a:p>
            <a:r>
              <a:rPr lang="en-US" dirty="0"/>
              <a:t>Proin pharetra nonummy pede. Mauris et orci.</a:t>
            </a:r>
          </a:p>
          <a:p>
            <a:endParaRPr lang="ru-RU" dirty="0"/>
          </a:p>
        </p:txBody>
      </p:sp>
      <p:pic>
        <p:nvPicPr>
          <p:cNvPr id="18" name="Picture Placeholder 17" descr="Abstract background">
            <a:extLst>
              <a:ext uri="{FF2B5EF4-FFF2-40B4-BE49-F238E27FC236}">
                <a16:creationId xmlns:a16="http://schemas.microsoft.com/office/drawing/2014/main" id="{FA9DAA9F-5926-4BC1-8F7B-06E0B1C2F013}"/>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a:stretch>
            <a:fillRect/>
          </a:stretch>
        </p:blipFill>
        <p:spPr/>
      </p:pic>
      <p:sp>
        <p:nvSpPr>
          <p:cNvPr id="5" name="Slide Number Placeholder 4">
            <a:extLst>
              <a:ext uri="{FF2B5EF4-FFF2-40B4-BE49-F238E27FC236}">
                <a16:creationId xmlns:a16="http://schemas.microsoft.com/office/drawing/2014/main" id="{1C5328BF-D489-4F39-BA27-5AD38E9116D8}"/>
              </a:ext>
            </a:extLst>
          </p:cNvPr>
          <p:cNvSpPr>
            <a:spLocks noGrp="1"/>
          </p:cNvSpPr>
          <p:nvPr>
            <p:ph type="sldNum" sz="quarter" idx="12"/>
          </p:nvPr>
        </p:nvSpPr>
        <p:spPr/>
        <p:txBody>
          <a:bodyPr/>
          <a:lstStyle/>
          <a:p>
            <a:fld id="{8D581BC7-E183-40DB-AC97-C19EA4EB8894}" type="slidenum">
              <a:rPr lang="ru-RU" smtClean="0"/>
              <a:pPr/>
              <a:t>22</a:t>
            </a:fld>
            <a:endParaRPr lang="ru-RU" dirty="0"/>
          </a:p>
        </p:txBody>
      </p:sp>
      <p:sp>
        <p:nvSpPr>
          <p:cNvPr id="4" name="Footer Placeholder 3">
            <a:extLst>
              <a:ext uri="{FF2B5EF4-FFF2-40B4-BE49-F238E27FC236}">
                <a16:creationId xmlns:a16="http://schemas.microsoft.com/office/drawing/2014/main" id="{577B5262-30A5-4063-A21E-56FCACC40308}"/>
              </a:ext>
            </a:extLst>
          </p:cNvPr>
          <p:cNvSpPr>
            <a:spLocks noGrp="1"/>
          </p:cNvSpPr>
          <p:nvPr>
            <p:ph type="ftr" sz="quarter" idx="11"/>
          </p:nvPr>
        </p:nvSpPr>
        <p:spPr/>
        <p:txBody>
          <a:bodyPr/>
          <a:lstStyle/>
          <a:p>
            <a:r>
              <a:rPr lang="en-US" dirty="0"/>
              <a:t>ADD A FOOTER</a:t>
            </a:r>
            <a:endParaRPr lang="ru-RU" dirty="0"/>
          </a:p>
        </p:txBody>
      </p:sp>
      <p:sp>
        <p:nvSpPr>
          <p:cNvPr id="3" name="Date Placeholder 2">
            <a:extLst>
              <a:ext uri="{FF2B5EF4-FFF2-40B4-BE49-F238E27FC236}">
                <a16:creationId xmlns:a16="http://schemas.microsoft.com/office/drawing/2014/main" id="{41F813B4-2C3F-45B0-A38D-A3FE79E6D71B}"/>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2149445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ompany logo">
            <a:extLst>
              <a:ext uri="{FF2B5EF4-FFF2-40B4-BE49-F238E27FC236}">
                <a16:creationId xmlns:a16="http://schemas.microsoft.com/office/drawing/2014/main" id="{050063B3-C0D3-4BFD-82C5-423222881E4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67" name="Title 66">
            <a:extLst>
              <a:ext uri="{FF2B5EF4-FFF2-40B4-BE49-F238E27FC236}">
                <a16:creationId xmlns:a16="http://schemas.microsoft.com/office/drawing/2014/main" id="{E72CC338-4598-4AF3-B140-D7F632D20BA5}"/>
              </a:ext>
            </a:extLst>
          </p:cNvPr>
          <p:cNvSpPr>
            <a:spLocks noGrp="1"/>
          </p:cNvSpPr>
          <p:nvPr>
            <p:ph type="title"/>
          </p:nvPr>
        </p:nvSpPr>
        <p:spPr/>
        <p:txBody>
          <a:bodyPr/>
          <a:lstStyle/>
          <a:p>
            <a:r>
              <a:rPr lang="en-US" dirty="0"/>
              <a:t>PRODUCT SLIDE</a:t>
            </a:r>
            <a:endParaRPr lang="ru-RU" dirty="0"/>
          </a:p>
        </p:txBody>
      </p:sp>
      <p:sp>
        <p:nvSpPr>
          <p:cNvPr id="68" name="Text Placeholder 67">
            <a:extLst>
              <a:ext uri="{FF2B5EF4-FFF2-40B4-BE49-F238E27FC236}">
                <a16:creationId xmlns:a16="http://schemas.microsoft.com/office/drawing/2014/main" id="{1411656D-4971-4CC0-9065-8DA32BB8740B}"/>
              </a:ext>
            </a:extLst>
          </p:cNvPr>
          <p:cNvSpPr>
            <a:spLocks noGrp="1"/>
          </p:cNvSpPr>
          <p:nvPr>
            <p:ph type="body" idx="1"/>
          </p:nvPr>
        </p:nvSpPr>
        <p:spPr/>
        <p:txBody>
          <a:bodyPr/>
          <a:lstStyle/>
          <a:p>
            <a:r>
              <a:rPr lang="en-US" dirty="0"/>
              <a:t>LOREM IPSUM DOLOR SIT AMET, CONSECTETUER ADIPISCING ELIT</a:t>
            </a:r>
            <a:endParaRPr lang="ru-RU" dirty="0"/>
          </a:p>
        </p:txBody>
      </p:sp>
      <p:sp>
        <p:nvSpPr>
          <p:cNvPr id="10" name="Text Placeholder 9">
            <a:extLst>
              <a:ext uri="{FF2B5EF4-FFF2-40B4-BE49-F238E27FC236}">
                <a16:creationId xmlns:a16="http://schemas.microsoft.com/office/drawing/2014/main" id="{D87FAD12-8FEF-41B8-B478-8793FF9B485B}"/>
              </a:ext>
            </a:extLst>
          </p:cNvPr>
          <p:cNvSpPr>
            <a:spLocks noGrp="1"/>
          </p:cNvSpPr>
          <p:nvPr>
            <p:ph type="body" idx="16"/>
          </p:nvPr>
        </p:nvSpPr>
        <p:spPr/>
        <p:txBody>
          <a:bodyPr/>
          <a:lstStyle/>
          <a:p>
            <a:r>
              <a:rPr lang="en-US" dirty="0"/>
              <a:t>Section 1</a:t>
            </a:r>
            <a:br>
              <a:rPr lang="en-US" dirty="0"/>
            </a:br>
            <a:r>
              <a:rPr lang="en-US" dirty="0"/>
              <a:t>Title</a:t>
            </a:r>
            <a:endParaRPr lang="ru-RU" dirty="0"/>
          </a:p>
        </p:txBody>
      </p:sp>
      <p:pic>
        <p:nvPicPr>
          <p:cNvPr id="7" name="Picture Placeholder 6" descr="Globe icon">
            <a:extLst>
              <a:ext uri="{FF2B5EF4-FFF2-40B4-BE49-F238E27FC236}">
                <a16:creationId xmlns:a16="http://schemas.microsoft.com/office/drawing/2014/main" id="{610C6214-BE35-4ED8-9EE7-7252A6039583}"/>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446" r="1446"/>
          <a:stretch>
            <a:fillRect/>
          </a:stretch>
        </p:blipFill>
        <p:spPr/>
      </p:pic>
      <p:sp>
        <p:nvSpPr>
          <p:cNvPr id="8" name="Text Placeholder 7">
            <a:extLst>
              <a:ext uri="{FF2B5EF4-FFF2-40B4-BE49-F238E27FC236}">
                <a16:creationId xmlns:a16="http://schemas.microsoft.com/office/drawing/2014/main" id="{C8E5EEAD-1427-4576-B8F8-C485CAE758A4}"/>
              </a:ext>
            </a:extLst>
          </p:cNvPr>
          <p:cNvSpPr>
            <a:spLocks noGrp="1"/>
          </p:cNvSpPr>
          <p:nvPr>
            <p:ph type="body" idx="14"/>
          </p:nvPr>
        </p:nvSpPr>
        <p:spPr/>
        <p:txBody>
          <a:bodyPr/>
          <a:lstStyle/>
          <a:p>
            <a:r>
              <a:rPr lang="en-US" dirty="0"/>
              <a:t>Lorem ipsum dolor sit amet, consectetuer adipiscing elit. Maecenas porttitor congue</a:t>
            </a:r>
          </a:p>
        </p:txBody>
      </p:sp>
      <p:sp>
        <p:nvSpPr>
          <p:cNvPr id="16" name="Text Placeholder 15">
            <a:extLst>
              <a:ext uri="{FF2B5EF4-FFF2-40B4-BE49-F238E27FC236}">
                <a16:creationId xmlns:a16="http://schemas.microsoft.com/office/drawing/2014/main" id="{C214C1BB-D845-4DB6-B4FC-B7AD5F5E0C3D}"/>
              </a:ext>
            </a:extLst>
          </p:cNvPr>
          <p:cNvSpPr>
            <a:spLocks noGrp="1"/>
          </p:cNvSpPr>
          <p:nvPr>
            <p:ph type="body" idx="22"/>
          </p:nvPr>
        </p:nvSpPr>
        <p:spPr/>
        <p:txBody>
          <a:bodyPr/>
          <a:lstStyle/>
          <a:p>
            <a:r>
              <a:rPr lang="en-US" dirty="0"/>
              <a:t>Section 2</a:t>
            </a:r>
            <a:br>
              <a:rPr lang="en-US" dirty="0"/>
            </a:br>
            <a:r>
              <a:rPr lang="en-US" dirty="0"/>
              <a:t>Title</a:t>
            </a:r>
            <a:endParaRPr lang="ru-RU" dirty="0"/>
          </a:p>
        </p:txBody>
      </p:sp>
      <p:pic>
        <p:nvPicPr>
          <p:cNvPr id="12" name="Picture Placeholder 11" descr="Cubes icon">
            <a:extLst>
              <a:ext uri="{FF2B5EF4-FFF2-40B4-BE49-F238E27FC236}">
                <a16:creationId xmlns:a16="http://schemas.microsoft.com/office/drawing/2014/main" id="{92015B7B-96EB-42A1-A654-5DE5377A52C7}"/>
              </a:ext>
            </a:extLst>
          </p:cNvPr>
          <p:cNvPicPr>
            <a:picLocks noGrp="1" noChangeAspect="1"/>
          </p:cNvPicPr>
          <p:nvPr>
            <p:ph type="pic" sz="quarter" idx="21"/>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446" r="1446"/>
          <a:stretch>
            <a:fillRect/>
          </a:stretch>
        </p:blipFill>
        <p:spPr/>
      </p:pic>
      <p:sp>
        <p:nvSpPr>
          <p:cNvPr id="14" name="Text Placeholder 13">
            <a:extLst>
              <a:ext uri="{FF2B5EF4-FFF2-40B4-BE49-F238E27FC236}">
                <a16:creationId xmlns:a16="http://schemas.microsoft.com/office/drawing/2014/main" id="{B9B92F0C-3A1D-438E-B581-C1A63389DAF6}"/>
              </a:ext>
            </a:extLst>
          </p:cNvPr>
          <p:cNvSpPr>
            <a:spLocks noGrp="1"/>
          </p:cNvSpPr>
          <p:nvPr>
            <p:ph type="body" idx="20"/>
          </p:nvPr>
        </p:nvSpPr>
        <p:spPr/>
        <p:txBody>
          <a:bodyPr/>
          <a:lstStyle/>
          <a:p>
            <a:r>
              <a:rPr lang="en-US" dirty="0"/>
              <a:t>Lorem ipsum dolor sit amet, consectetuer adipiscing elit. Maecenas porttitor congue</a:t>
            </a:r>
          </a:p>
        </p:txBody>
      </p:sp>
      <p:sp>
        <p:nvSpPr>
          <p:cNvPr id="13" name="Text Placeholder 12">
            <a:extLst>
              <a:ext uri="{FF2B5EF4-FFF2-40B4-BE49-F238E27FC236}">
                <a16:creationId xmlns:a16="http://schemas.microsoft.com/office/drawing/2014/main" id="{B457CA9C-196E-494C-85C7-9B4861053912}"/>
              </a:ext>
            </a:extLst>
          </p:cNvPr>
          <p:cNvSpPr>
            <a:spLocks noGrp="1"/>
          </p:cNvSpPr>
          <p:nvPr>
            <p:ph type="body" idx="19"/>
          </p:nvPr>
        </p:nvSpPr>
        <p:spPr/>
        <p:txBody>
          <a:bodyPr/>
          <a:lstStyle/>
          <a:p>
            <a:r>
              <a:rPr lang="en-US" dirty="0"/>
              <a:t>Section 3</a:t>
            </a:r>
            <a:br>
              <a:rPr lang="en-US" dirty="0"/>
            </a:br>
            <a:r>
              <a:rPr lang="en-US" dirty="0"/>
              <a:t>Title</a:t>
            </a:r>
            <a:endParaRPr lang="ru-RU" dirty="0"/>
          </a:p>
        </p:txBody>
      </p:sp>
      <p:pic>
        <p:nvPicPr>
          <p:cNvPr id="18" name="Picture Placeholder 17" descr="Microprocessor icon">
            <a:extLst>
              <a:ext uri="{FF2B5EF4-FFF2-40B4-BE49-F238E27FC236}">
                <a16:creationId xmlns:a16="http://schemas.microsoft.com/office/drawing/2014/main" id="{2714DCC9-F1D9-4D7B-9452-B6DF9693F667}"/>
              </a:ext>
            </a:extLst>
          </p:cNvPr>
          <p:cNvPicPr>
            <a:picLocks noGrp="1" noChangeAspect="1"/>
          </p:cNvPicPr>
          <p:nvPr>
            <p:ph type="pic"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329" r="1329"/>
          <a:stretch>
            <a:fillRect/>
          </a:stretch>
        </p:blipFill>
        <p:spPr/>
      </p:pic>
      <p:sp>
        <p:nvSpPr>
          <p:cNvPr id="11" name="Text Placeholder 10">
            <a:extLst>
              <a:ext uri="{FF2B5EF4-FFF2-40B4-BE49-F238E27FC236}">
                <a16:creationId xmlns:a16="http://schemas.microsoft.com/office/drawing/2014/main" id="{CE2783CF-764B-4358-9D88-FAC1CFEBE203}"/>
              </a:ext>
            </a:extLst>
          </p:cNvPr>
          <p:cNvSpPr>
            <a:spLocks noGrp="1"/>
          </p:cNvSpPr>
          <p:nvPr>
            <p:ph type="body" idx="17"/>
          </p:nvPr>
        </p:nvSpPr>
        <p:spPr/>
        <p:txBody>
          <a:bodyPr/>
          <a:lstStyle/>
          <a:p>
            <a:r>
              <a:rPr lang="en-US" dirty="0"/>
              <a:t>Lorem ipsum dolor sit amet, consectetuer adipiscing elit. Maecenas porttitor congue</a:t>
            </a:r>
          </a:p>
        </p:txBody>
      </p:sp>
      <p:sp>
        <p:nvSpPr>
          <p:cNvPr id="19" name="Text Placeholder 18">
            <a:extLst>
              <a:ext uri="{FF2B5EF4-FFF2-40B4-BE49-F238E27FC236}">
                <a16:creationId xmlns:a16="http://schemas.microsoft.com/office/drawing/2014/main" id="{0D9ADD0F-E05E-4B0E-9D9D-545FD755D7AE}"/>
              </a:ext>
            </a:extLst>
          </p:cNvPr>
          <p:cNvSpPr>
            <a:spLocks noGrp="1"/>
          </p:cNvSpPr>
          <p:nvPr>
            <p:ph type="body" idx="25"/>
          </p:nvPr>
        </p:nvSpPr>
        <p:spPr/>
        <p:txBody>
          <a:bodyPr/>
          <a:lstStyle/>
          <a:p>
            <a:r>
              <a:rPr lang="en-US" dirty="0"/>
              <a:t>Section 4</a:t>
            </a:r>
            <a:br>
              <a:rPr lang="en-US" dirty="0"/>
            </a:br>
            <a:r>
              <a:rPr lang="en-US" dirty="0"/>
              <a:t>Title</a:t>
            </a:r>
            <a:endParaRPr lang="ru-RU" dirty="0"/>
          </a:p>
        </p:txBody>
      </p:sp>
      <p:pic>
        <p:nvPicPr>
          <p:cNvPr id="21" name="Picture Placeholder 20" descr="Atom icon">
            <a:extLst>
              <a:ext uri="{FF2B5EF4-FFF2-40B4-BE49-F238E27FC236}">
                <a16:creationId xmlns:a16="http://schemas.microsoft.com/office/drawing/2014/main" id="{E6E2A99D-9A76-4170-84C5-E8E895DEA558}"/>
              </a:ext>
            </a:extLst>
          </p:cNvPr>
          <p:cNvPicPr>
            <a:picLocks noGrp="1" noChangeAspect="1"/>
          </p:cNvPicPr>
          <p:nvPr>
            <p:ph type="pic" sz="quarter" idx="24"/>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329" r="1329"/>
          <a:stretch>
            <a:fillRect/>
          </a:stretch>
        </p:blipFill>
        <p:spPr/>
      </p:pic>
      <p:sp>
        <p:nvSpPr>
          <p:cNvPr id="17" name="Text Placeholder 16">
            <a:extLst>
              <a:ext uri="{FF2B5EF4-FFF2-40B4-BE49-F238E27FC236}">
                <a16:creationId xmlns:a16="http://schemas.microsoft.com/office/drawing/2014/main" id="{46EA4E1F-EF09-44AB-9483-363CF418AA99}"/>
              </a:ext>
            </a:extLst>
          </p:cNvPr>
          <p:cNvSpPr>
            <a:spLocks noGrp="1"/>
          </p:cNvSpPr>
          <p:nvPr>
            <p:ph type="body" idx="23"/>
          </p:nvPr>
        </p:nvSpPr>
        <p:spPr/>
        <p:txBody>
          <a:bodyPr/>
          <a:lstStyle/>
          <a:p>
            <a:r>
              <a:rPr lang="en-US" dirty="0"/>
              <a:t>Lorem ipsum dolor sit amet, consectetuer adipiscing elit. Maecenas porttitor congue</a:t>
            </a:r>
          </a:p>
        </p:txBody>
      </p:sp>
      <p:sp>
        <p:nvSpPr>
          <p:cNvPr id="4" name="Slide Number Placeholder 3">
            <a:extLst>
              <a:ext uri="{FF2B5EF4-FFF2-40B4-BE49-F238E27FC236}">
                <a16:creationId xmlns:a16="http://schemas.microsoft.com/office/drawing/2014/main" id="{D3581DBA-A3EE-4E75-90A6-DC25DF9DABFC}"/>
              </a:ext>
            </a:extLst>
          </p:cNvPr>
          <p:cNvSpPr>
            <a:spLocks noGrp="1"/>
          </p:cNvSpPr>
          <p:nvPr>
            <p:ph type="sldNum" sz="quarter" idx="12"/>
          </p:nvPr>
        </p:nvSpPr>
        <p:spPr/>
        <p:txBody>
          <a:bodyPr/>
          <a:lstStyle/>
          <a:p>
            <a:fld id="{8D581BC7-E183-40DB-AC97-C19EA4EB8894}" type="slidenum">
              <a:rPr lang="ru-RU" smtClean="0"/>
              <a:pPr/>
              <a:t>23</a:t>
            </a:fld>
            <a:endParaRPr lang="ru-RU" dirty="0"/>
          </a:p>
        </p:txBody>
      </p:sp>
      <p:sp>
        <p:nvSpPr>
          <p:cNvPr id="3" name="Footer Placeholder 2">
            <a:extLst>
              <a:ext uri="{FF2B5EF4-FFF2-40B4-BE49-F238E27FC236}">
                <a16:creationId xmlns:a16="http://schemas.microsoft.com/office/drawing/2014/main" id="{6A109C3A-84E8-4719-8AE7-A66B8CA97997}"/>
              </a:ext>
            </a:extLst>
          </p:cNvPr>
          <p:cNvSpPr>
            <a:spLocks noGrp="1"/>
          </p:cNvSpPr>
          <p:nvPr>
            <p:ph type="ftr" sz="quarter" idx="11"/>
          </p:nvPr>
        </p:nvSpPr>
        <p:spPr/>
        <p:txBody>
          <a:bodyPr/>
          <a:lstStyle/>
          <a:p>
            <a:r>
              <a:rPr lang="en-US" dirty="0"/>
              <a:t>ADD A FOOTER</a:t>
            </a:r>
            <a:endParaRPr lang="ru-RU" dirty="0"/>
          </a:p>
        </p:txBody>
      </p:sp>
      <p:sp>
        <p:nvSpPr>
          <p:cNvPr id="2" name="Date Placeholder 1">
            <a:extLst>
              <a:ext uri="{FF2B5EF4-FFF2-40B4-BE49-F238E27FC236}">
                <a16:creationId xmlns:a16="http://schemas.microsoft.com/office/drawing/2014/main" id="{8B2EEAA2-E066-4E86-A51B-FAC3333192BD}"/>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4006072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ompany logo">
            <a:extLst>
              <a:ext uri="{FF2B5EF4-FFF2-40B4-BE49-F238E27FC236}">
                <a16:creationId xmlns:a16="http://schemas.microsoft.com/office/drawing/2014/main" id="{F137CA39-CE16-4C0C-AFB5-324FE940E66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2" name="Title 1">
            <a:extLst>
              <a:ext uri="{FF2B5EF4-FFF2-40B4-BE49-F238E27FC236}">
                <a16:creationId xmlns:a16="http://schemas.microsoft.com/office/drawing/2014/main" id="{134CB059-9E3B-4C24-8E61-717292C2944E}"/>
              </a:ext>
            </a:extLst>
          </p:cNvPr>
          <p:cNvSpPr>
            <a:spLocks noGrp="1"/>
          </p:cNvSpPr>
          <p:nvPr>
            <p:ph type="title"/>
          </p:nvPr>
        </p:nvSpPr>
        <p:spPr/>
        <p:txBody>
          <a:bodyPr/>
          <a:lstStyle/>
          <a:p>
            <a:r>
              <a:rPr lang="en-US" dirty="0"/>
              <a:t>PRODUCT</a:t>
            </a:r>
            <a:endParaRPr lang="ru-RU" dirty="0"/>
          </a:p>
        </p:txBody>
      </p:sp>
      <p:sp>
        <p:nvSpPr>
          <p:cNvPr id="3" name="Text Placeholder 2">
            <a:extLst>
              <a:ext uri="{FF2B5EF4-FFF2-40B4-BE49-F238E27FC236}">
                <a16:creationId xmlns:a16="http://schemas.microsoft.com/office/drawing/2014/main" id="{E66139D5-668D-4A3D-B6B6-F71EC385C8FF}"/>
              </a:ext>
            </a:extLst>
          </p:cNvPr>
          <p:cNvSpPr>
            <a:spLocks noGrp="1"/>
          </p:cNvSpPr>
          <p:nvPr>
            <p:ph type="body" idx="1"/>
          </p:nvPr>
        </p:nvSpPr>
        <p:spPr/>
        <p:txBody>
          <a:bodyPr/>
          <a:lstStyle/>
          <a:p>
            <a:r>
              <a:rPr lang="en-US" dirty="0"/>
              <a:t>LOREM IPSUM DOLOR SIT AMET, CONSECTETUER ADIPISCING ELIT</a:t>
            </a:r>
            <a:endParaRPr lang="ru-RU" dirty="0"/>
          </a:p>
          <a:p>
            <a:endParaRPr lang="ru-RU" dirty="0"/>
          </a:p>
        </p:txBody>
      </p:sp>
      <p:sp>
        <p:nvSpPr>
          <p:cNvPr id="8" name="Text Placeholder 7">
            <a:extLst>
              <a:ext uri="{FF2B5EF4-FFF2-40B4-BE49-F238E27FC236}">
                <a16:creationId xmlns:a16="http://schemas.microsoft.com/office/drawing/2014/main" id="{EEA947F5-DD66-4D26-BA34-D1D8F7CE9010}"/>
              </a:ext>
            </a:extLst>
          </p:cNvPr>
          <p:cNvSpPr>
            <a:spLocks noGrp="1"/>
          </p:cNvSpPr>
          <p:nvPr>
            <p:ph type="body" idx="14"/>
          </p:nvPr>
        </p:nvSpPr>
        <p:spPr/>
        <p:txBody>
          <a:bodyPr>
            <a:normAutofit fontScale="92500" lnSpcReduction="10000"/>
          </a:bodyPr>
          <a:lstStyle/>
          <a:p>
            <a:r>
              <a:rPr lang="en-US" dirty="0"/>
              <a:t>Lorem ipsum dolor sit amet, consectetuer adipiscing elit. Maecenas porttitor congue massa. </a:t>
            </a:r>
          </a:p>
          <a:p>
            <a:r>
              <a:rPr lang="en-US" dirty="0"/>
              <a:t>Nunc viverra imperdiet enim. Fusce est. Vivamus a tellus.</a:t>
            </a:r>
          </a:p>
          <a:p>
            <a:r>
              <a:rPr lang="en-US" dirty="0"/>
              <a:t>Pellentesque habitant morbi tristique senectus et netus et malesuada fames ac turpis egestas. Proin pharetra nonummy pede. Mauris et orci.</a:t>
            </a:r>
          </a:p>
          <a:p>
            <a:endParaRPr lang="ru-RU" dirty="0"/>
          </a:p>
        </p:txBody>
      </p:sp>
      <p:pic>
        <p:nvPicPr>
          <p:cNvPr id="13" name="Picture Placeholder 12" descr="Abstract background">
            <a:extLst>
              <a:ext uri="{FF2B5EF4-FFF2-40B4-BE49-F238E27FC236}">
                <a16:creationId xmlns:a16="http://schemas.microsoft.com/office/drawing/2014/main" id="{0B7AE772-6658-4E84-8EAA-F33DEF1CDE4F}"/>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a:stretch>
            <a:fillRect/>
          </a:stretch>
        </p:blipFill>
        <p:spPr/>
      </p:pic>
      <p:sp>
        <p:nvSpPr>
          <p:cNvPr id="6" name="Slide Number Placeholder 5">
            <a:extLst>
              <a:ext uri="{FF2B5EF4-FFF2-40B4-BE49-F238E27FC236}">
                <a16:creationId xmlns:a16="http://schemas.microsoft.com/office/drawing/2014/main" id="{2B9E0CB5-2F64-4439-AFE9-1BB3ACE6FA9D}"/>
              </a:ext>
            </a:extLst>
          </p:cNvPr>
          <p:cNvSpPr>
            <a:spLocks noGrp="1"/>
          </p:cNvSpPr>
          <p:nvPr>
            <p:ph type="sldNum" sz="quarter" idx="12"/>
          </p:nvPr>
        </p:nvSpPr>
        <p:spPr/>
        <p:txBody>
          <a:bodyPr/>
          <a:lstStyle/>
          <a:p>
            <a:fld id="{8D581BC7-E183-40DB-AC97-C19EA4EB8894}" type="slidenum">
              <a:rPr lang="ru-RU" smtClean="0"/>
              <a:t>24</a:t>
            </a:fld>
            <a:endParaRPr lang="ru-RU" dirty="0"/>
          </a:p>
        </p:txBody>
      </p:sp>
      <p:sp>
        <p:nvSpPr>
          <p:cNvPr id="5" name="Footer Placeholder 4">
            <a:extLst>
              <a:ext uri="{FF2B5EF4-FFF2-40B4-BE49-F238E27FC236}">
                <a16:creationId xmlns:a16="http://schemas.microsoft.com/office/drawing/2014/main" id="{FFFF8DFC-D37E-4FE9-81F0-77C68D469526}"/>
              </a:ext>
            </a:extLst>
          </p:cNvPr>
          <p:cNvSpPr>
            <a:spLocks noGrp="1"/>
          </p:cNvSpPr>
          <p:nvPr>
            <p:ph type="ftr" sz="quarter" idx="11"/>
          </p:nvPr>
        </p:nvSpPr>
        <p:spPr/>
        <p:txBody>
          <a:bodyPr/>
          <a:lstStyle/>
          <a:p>
            <a:r>
              <a:rPr lang="en-US" dirty="0"/>
              <a:t>ADD A FOOTER</a:t>
            </a:r>
            <a:endParaRPr lang="ru-RU" dirty="0"/>
          </a:p>
        </p:txBody>
      </p:sp>
      <p:sp>
        <p:nvSpPr>
          <p:cNvPr id="4" name="Date Placeholder 3">
            <a:extLst>
              <a:ext uri="{FF2B5EF4-FFF2-40B4-BE49-F238E27FC236}">
                <a16:creationId xmlns:a16="http://schemas.microsoft.com/office/drawing/2014/main" id="{0BA396AE-BE46-43FB-B4E7-224D2AF39F83}"/>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3766803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ompany logo">
            <a:extLst>
              <a:ext uri="{FF2B5EF4-FFF2-40B4-BE49-F238E27FC236}">
                <a16:creationId xmlns:a16="http://schemas.microsoft.com/office/drawing/2014/main" id="{00A900CE-F052-47BC-8B74-B92A4604BF6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2" name="Title 1">
            <a:extLst>
              <a:ext uri="{FF2B5EF4-FFF2-40B4-BE49-F238E27FC236}">
                <a16:creationId xmlns:a16="http://schemas.microsoft.com/office/drawing/2014/main" id="{9A6E18C9-A34F-49C5-973E-6760D1EF1059}"/>
              </a:ext>
            </a:extLst>
          </p:cNvPr>
          <p:cNvSpPr>
            <a:spLocks noGrp="1"/>
          </p:cNvSpPr>
          <p:nvPr>
            <p:ph type="title"/>
          </p:nvPr>
        </p:nvSpPr>
        <p:spPr/>
        <p:txBody>
          <a:bodyPr/>
          <a:lstStyle/>
          <a:p>
            <a:r>
              <a:rPr lang="en-US" dirty="0"/>
              <a:t>DIVIDER</a:t>
            </a:r>
            <a:endParaRPr lang="ru-RU" dirty="0"/>
          </a:p>
        </p:txBody>
      </p:sp>
      <p:pic>
        <p:nvPicPr>
          <p:cNvPr id="22" name="Picture Placeholder 21" descr="Abstract background">
            <a:extLst>
              <a:ext uri="{FF2B5EF4-FFF2-40B4-BE49-F238E27FC236}">
                <a16:creationId xmlns:a16="http://schemas.microsoft.com/office/drawing/2014/main" id="{0342E5A4-E598-4185-B93F-5814F00C2011}"/>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a:stretch>
            <a:fillRect/>
          </a:stretch>
        </p:blipFill>
        <p:spPr/>
      </p:pic>
      <p:sp>
        <p:nvSpPr>
          <p:cNvPr id="3" name="Text Placeholder 2">
            <a:extLst>
              <a:ext uri="{FF2B5EF4-FFF2-40B4-BE49-F238E27FC236}">
                <a16:creationId xmlns:a16="http://schemas.microsoft.com/office/drawing/2014/main" id="{C679F2E6-BA14-4C8A-ABD2-DF50609348D1}"/>
              </a:ext>
            </a:extLst>
          </p:cNvPr>
          <p:cNvSpPr>
            <a:spLocks noGrp="1"/>
          </p:cNvSpPr>
          <p:nvPr>
            <p:ph type="body" idx="1"/>
          </p:nvPr>
        </p:nvSpPr>
        <p:spPr/>
        <p:txBody>
          <a:bodyPr/>
          <a:lstStyle/>
          <a:p>
            <a:r>
              <a:rPr lang="en-US" dirty="0"/>
              <a:t>LOREM IPSUM DOLOR SIT AMET, CONSECTETUER ADIPISCING ELIT</a:t>
            </a:r>
            <a:endParaRPr lang="ru-RU" dirty="0"/>
          </a:p>
        </p:txBody>
      </p:sp>
      <p:sp>
        <p:nvSpPr>
          <p:cNvPr id="6" name="Slide Number Placeholder 5">
            <a:extLst>
              <a:ext uri="{FF2B5EF4-FFF2-40B4-BE49-F238E27FC236}">
                <a16:creationId xmlns:a16="http://schemas.microsoft.com/office/drawing/2014/main" id="{C35D9EA8-AA17-47B2-A4C4-B60DC7C7DC49}"/>
              </a:ext>
            </a:extLst>
          </p:cNvPr>
          <p:cNvSpPr>
            <a:spLocks noGrp="1"/>
          </p:cNvSpPr>
          <p:nvPr>
            <p:ph type="sldNum" sz="quarter" idx="12"/>
          </p:nvPr>
        </p:nvSpPr>
        <p:spPr/>
        <p:txBody>
          <a:bodyPr/>
          <a:lstStyle/>
          <a:p>
            <a:fld id="{8D581BC7-E183-40DB-AC97-C19EA4EB8894}" type="slidenum">
              <a:rPr lang="ru-RU" smtClean="0"/>
              <a:pPr/>
              <a:t>25</a:t>
            </a:fld>
            <a:endParaRPr lang="ru-RU" dirty="0"/>
          </a:p>
        </p:txBody>
      </p:sp>
      <p:sp>
        <p:nvSpPr>
          <p:cNvPr id="5" name="Footer Placeholder 4">
            <a:extLst>
              <a:ext uri="{FF2B5EF4-FFF2-40B4-BE49-F238E27FC236}">
                <a16:creationId xmlns:a16="http://schemas.microsoft.com/office/drawing/2014/main" id="{1ED7D25D-51F0-4AAA-86C5-F3584C0E8A44}"/>
              </a:ext>
            </a:extLst>
          </p:cNvPr>
          <p:cNvSpPr>
            <a:spLocks noGrp="1"/>
          </p:cNvSpPr>
          <p:nvPr>
            <p:ph type="ftr" sz="quarter" idx="11"/>
          </p:nvPr>
        </p:nvSpPr>
        <p:spPr/>
        <p:txBody>
          <a:bodyPr/>
          <a:lstStyle/>
          <a:p>
            <a:r>
              <a:rPr lang="en-US" dirty="0"/>
              <a:t>ADD A FOOTER</a:t>
            </a:r>
            <a:endParaRPr lang="ru-RU" dirty="0"/>
          </a:p>
        </p:txBody>
      </p:sp>
      <p:sp>
        <p:nvSpPr>
          <p:cNvPr id="4" name="Date Placeholder 3">
            <a:extLst>
              <a:ext uri="{FF2B5EF4-FFF2-40B4-BE49-F238E27FC236}">
                <a16:creationId xmlns:a16="http://schemas.microsoft.com/office/drawing/2014/main" id="{F48CF653-A1E7-473E-A717-8659C5E457A1}"/>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4080312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ompany logo">
            <a:extLst>
              <a:ext uri="{FF2B5EF4-FFF2-40B4-BE49-F238E27FC236}">
                <a16:creationId xmlns:a16="http://schemas.microsoft.com/office/drawing/2014/main" id="{D652F905-B33B-4D47-80C8-0F74935D9B8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5" name="Title 4">
            <a:extLst>
              <a:ext uri="{FF2B5EF4-FFF2-40B4-BE49-F238E27FC236}">
                <a16:creationId xmlns:a16="http://schemas.microsoft.com/office/drawing/2014/main" id="{9FFA9230-37E2-4CEB-A3E5-B704CE27367E}"/>
              </a:ext>
            </a:extLst>
          </p:cNvPr>
          <p:cNvSpPr>
            <a:spLocks noGrp="1"/>
          </p:cNvSpPr>
          <p:nvPr>
            <p:ph type="title"/>
          </p:nvPr>
        </p:nvSpPr>
        <p:spPr/>
        <p:txBody>
          <a:bodyPr/>
          <a:lstStyle/>
          <a:p>
            <a:r>
              <a:rPr lang="en-US" dirty="0"/>
              <a:t>BUSINESS MODEL</a:t>
            </a:r>
            <a:endParaRPr lang="ru-RU" dirty="0"/>
          </a:p>
        </p:txBody>
      </p:sp>
      <p:sp>
        <p:nvSpPr>
          <p:cNvPr id="6" name="Text Placeholder 5">
            <a:extLst>
              <a:ext uri="{FF2B5EF4-FFF2-40B4-BE49-F238E27FC236}">
                <a16:creationId xmlns:a16="http://schemas.microsoft.com/office/drawing/2014/main" id="{04CE41FD-E209-4A5A-A2E8-544E35CFA6C5}"/>
              </a:ext>
            </a:extLst>
          </p:cNvPr>
          <p:cNvSpPr>
            <a:spLocks noGrp="1"/>
          </p:cNvSpPr>
          <p:nvPr>
            <p:ph type="body" idx="1"/>
          </p:nvPr>
        </p:nvSpPr>
        <p:spPr/>
        <p:txBody>
          <a:bodyPr/>
          <a:lstStyle/>
          <a:p>
            <a:r>
              <a:rPr lang="en-US" dirty="0"/>
              <a:t>LOREM IPSUM DOLOR SIT AMET, CONSECTETUER ADIPISCING ELIT. MAECENAS PORTTITOR</a:t>
            </a:r>
            <a:endParaRPr lang="ru-RU" dirty="0"/>
          </a:p>
        </p:txBody>
      </p:sp>
      <p:sp>
        <p:nvSpPr>
          <p:cNvPr id="10" name="Text Placeholder 9">
            <a:extLst>
              <a:ext uri="{FF2B5EF4-FFF2-40B4-BE49-F238E27FC236}">
                <a16:creationId xmlns:a16="http://schemas.microsoft.com/office/drawing/2014/main" id="{89BE0DA3-3A03-418B-B7CF-0D4107499B9C}"/>
              </a:ext>
            </a:extLst>
          </p:cNvPr>
          <p:cNvSpPr>
            <a:spLocks noGrp="1"/>
          </p:cNvSpPr>
          <p:nvPr>
            <p:ph type="body" sz="quarter" idx="26"/>
          </p:nvPr>
        </p:nvSpPr>
        <p:spPr/>
        <p:txBody>
          <a:bodyPr/>
          <a:lstStyle/>
          <a:p>
            <a:r>
              <a:rPr lang="en-US" dirty="0"/>
              <a:t>1</a:t>
            </a:r>
            <a:endParaRPr lang="ru-RU" dirty="0"/>
          </a:p>
        </p:txBody>
      </p:sp>
      <p:sp>
        <p:nvSpPr>
          <p:cNvPr id="9" name="Text Placeholder 8">
            <a:extLst>
              <a:ext uri="{FF2B5EF4-FFF2-40B4-BE49-F238E27FC236}">
                <a16:creationId xmlns:a16="http://schemas.microsoft.com/office/drawing/2014/main" id="{4E74A44B-1AAF-44D0-A426-104890F03E29}"/>
              </a:ext>
            </a:extLst>
          </p:cNvPr>
          <p:cNvSpPr>
            <a:spLocks noGrp="1"/>
          </p:cNvSpPr>
          <p:nvPr>
            <p:ph type="body" idx="16"/>
          </p:nvPr>
        </p:nvSpPr>
        <p:spPr/>
        <p:txBody>
          <a:bodyPr/>
          <a:lstStyle/>
          <a:p>
            <a:r>
              <a:rPr lang="en-US" dirty="0"/>
              <a:t>Section 1 Title</a:t>
            </a:r>
            <a:endParaRPr lang="ru-RU" dirty="0"/>
          </a:p>
        </p:txBody>
      </p:sp>
      <p:sp>
        <p:nvSpPr>
          <p:cNvPr id="8" name="Text Placeholder 7">
            <a:extLst>
              <a:ext uri="{FF2B5EF4-FFF2-40B4-BE49-F238E27FC236}">
                <a16:creationId xmlns:a16="http://schemas.microsoft.com/office/drawing/2014/main" id="{D5450AF9-6A8E-4054-A832-F7BF5DA0E16C}"/>
              </a:ext>
            </a:extLst>
          </p:cNvPr>
          <p:cNvSpPr>
            <a:spLocks noGrp="1"/>
          </p:cNvSpPr>
          <p:nvPr>
            <p:ph type="body" idx="14"/>
          </p:nvPr>
        </p:nvSpPr>
        <p:spPr/>
        <p:txBody>
          <a:bodyPr>
            <a:normAutofit/>
          </a:bodyPr>
          <a:lstStyle/>
          <a:p>
            <a:r>
              <a:rPr lang="en-US" dirty="0"/>
              <a:t>Lorem ipsum dolor sit amet, consectetuer adipiscing elit. Maecenas porttitor congue massa. Fusce posuere, magna sed pulvinar ultricies, purus lectus malesuada libero, sit amet commodo magna eros quis urna</a:t>
            </a:r>
            <a:endParaRPr lang="ru-RU" dirty="0"/>
          </a:p>
        </p:txBody>
      </p:sp>
      <p:sp>
        <p:nvSpPr>
          <p:cNvPr id="12" name="Text Placeholder 11">
            <a:extLst>
              <a:ext uri="{FF2B5EF4-FFF2-40B4-BE49-F238E27FC236}">
                <a16:creationId xmlns:a16="http://schemas.microsoft.com/office/drawing/2014/main" id="{CC46A248-3DD2-4083-A410-269D3C38BC7D}"/>
              </a:ext>
            </a:extLst>
          </p:cNvPr>
          <p:cNvSpPr>
            <a:spLocks noGrp="1"/>
          </p:cNvSpPr>
          <p:nvPr>
            <p:ph type="body" sz="quarter" idx="28"/>
          </p:nvPr>
        </p:nvSpPr>
        <p:spPr/>
        <p:txBody>
          <a:bodyPr/>
          <a:lstStyle/>
          <a:p>
            <a:r>
              <a:rPr lang="en-US" dirty="0"/>
              <a:t>2</a:t>
            </a:r>
            <a:endParaRPr lang="ru-RU" dirty="0"/>
          </a:p>
        </p:txBody>
      </p:sp>
      <p:sp>
        <p:nvSpPr>
          <p:cNvPr id="13" name="Text Placeholder 12">
            <a:extLst>
              <a:ext uri="{FF2B5EF4-FFF2-40B4-BE49-F238E27FC236}">
                <a16:creationId xmlns:a16="http://schemas.microsoft.com/office/drawing/2014/main" id="{C2591E4E-87B2-4D64-B582-FBD4968920C5}"/>
              </a:ext>
            </a:extLst>
          </p:cNvPr>
          <p:cNvSpPr>
            <a:spLocks noGrp="1"/>
          </p:cNvSpPr>
          <p:nvPr>
            <p:ph type="body" idx="29"/>
          </p:nvPr>
        </p:nvSpPr>
        <p:spPr/>
        <p:txBody>
          <a:bodyPr/>
          <a:lstStyle/>
          <a:p>
            <a:r>
              <a:rPr lang="en-US" dirty="0"/>
              <a:t>Section 2 Title</a:t>
            </a:r>
            <a:endParaRPr lang="ru-RU" dirty="0"/>
          </a:p>
        </p:txBody>
      </p:sp>
      <p:sp>
        <p:nvSpPr>
          <p:cNvPr id="11" name="Text Placeholder 10">
            <a:extLst>
              <a:ext uri="{FF2B5EF4-FFF2-40B4-BE49-F238E27FC236}">
                <a16:creationId xmlns:a16="http://schemas.microsoft.com/office/drawing/2014/main" id="{D02433E8-0DB5-41D8-8B35-D76C17922FE5}"/>
              </a:ext>
            </a:extLst>
          </p:cNvPr>
          <p:cNvSpPr>
            <a:spLocks noGrp="1"/>
          </p:cNvSpPr>
          <p:nvPr>
            <p:ph type="body" idx="27"/>
          </p:nvPr>
        </p:nvSpPr>
        <p:spPr/>
        <p:txBody>
          <a:bodyPr>
            <a:normAutofit/>
          </a:bodyPr>
          <a:lstStyle/>
          <a:p>
            <a:r>
              <a:rPr lang="en-US" dirty="0"/>
              <a:t>Lorem ipsum dolor sit amet, consectetuer adipiscing elit. Maecenas porttitor congue massa. Fusce posuere, magna sed pulvinar ultricies, purus lectus malesuada libero, sit amet commodo magna eros quis urna</a:t>
            </a:r>
            <a:endParaRPr lang="ru-RU" dirty="0"/>
          </a:p>
        </p:txBody>
      </p:sp>
      <p:sp>
        <p:nvSpPr>
          <p:cNvPr id="15" name="Text Placeholder 14">
            <a:extLst>
              <a:ext uri="{FF2B5EF4-FFF2-40B4-BE49-F238E27FC236}">
                <a16:creationId xmlns:a16="http://schemas.microsoft.com/office/drawing/2014/main" id="{A0DE6855-935C-4D9C-A6CA-A30ED4BC73A2}"/>
              </a:ext>
            </a:extLst>
          </p:cNvPr>
          <p:cNvSpPr>
            <a:spLocks noGrp="1"/>
          </p:cNvSpPr>
          <p:nvPr>
            <p:ph type="body" sz="quarter" idx="31"/>
          </p:nvPr>
        </p:nvSpPr>
        <p:spPr/>
        <p:txBody>
          <a:bodyPr/>
          <a:lstStyle/>
          <a:p>
            <a:r>
              <a:rPr lang="en-US" dirty="0"/>
              <a:t>3</a:t>
            </a:r>
            <a:endParaRPr lang="ru-RU" dirty="0"/>
          </a:p>
        </p:txBody>
      </p:sp>
      <p:sp>
        <p:nvSpPr>
          <p:cNvPr id="16" name="Text Placeholder 15">
            <a:extLst>
              <a:ext uri="{FF2B5EF4-FFF2-40B4-BE49-F238E27FC236}">
                <a16:creationId xmlns:a16="http://schemas.microsoft.com/office/drawing/2014/main" id="{A9BECA94-5E25-4E6D-A58C-7792A89CED7C}"/>
              </a:ext>
            </a:extLst>
          </p:cNvPr>
          <p:cNvSpPr>
            <a:spLocks noGrp="1"/>
          </p:cNvSpPr>
          <p:nvPr>
            <p:ph type="body" idx="32"/>
          </p:nvPr>
        </p:nvSpPr>
        <p:spPr/>
        <p:txBody>
          <a:bodyPr/>
          <a:lstStyle/>
          <a:p>
            <a:r>
              <a:rPr lang="en-US" dirty="0"/>
              <a:t>Section 3 Title</a:t>
            </a:r>
            <a:endParaRPr lang="ru-RU" dirty="0"/>
          </a:p>
        </p:txBody>
      </p:sp>
      <p:sp>
        <p:nvSpPr>
          <p:cNvPr id="14" name="Text Placeholder 13">
            <a:extLst>
              <a:ext uri="{FF2B5EF4-FFF2-40B4-BE49-F238E27FC236}">
                <a16:creationId xmlns:a16="http://schemas.microsoft.com/office/drawing/2014/main" id="{1A32FF73-A652-43C6-96BD-425851F591BC}"/>
              </a:ext>
            </a:extLst>
          </p:cNvPr>
          <p:cNvSpPr>
            <a:spLocks noGrp="1"/>
          </p:cNvSpPr>
          <p:nvPr>
            <p:ph type="body" idx="30"/>
          </p:nvPr>
        </p:nvSpPr>
        <p:spPr/>
        <p:txBody>
          <a:bodyPr>
            <a:normAutofit/>
          </a:bodyPr>
          <a:lstStyle/>
          <a:p>
            <a:r>
              <a:rPr lang="en-US" dirty="0"/>
              <a:t>Lorem ipsum dolor sit amet, consectetuer adipiscing elit. Maecenas porttitor congue massa. Fusce posuere, magna sed pulvinar ultricies, purus lectus malesuada libero, sit amet commodo magna eros quis urna</a:t>
            </a:r>
            <a:endParaRPr lang="ru-RU" dirty="0"/>
          </a:p>
        </p:txBody>
      </p:sp>
      <p:sp>
        <p:nvSpPr>
          <p:cNvPr id="4" name="Slide Number Placeholder 3">
            <a:extLst>
              <a:ext uri="{FF2B5EF4-FFF2-40B4-BE49-F238E27FC236}">
                <a16:creationId xmlns:a16="http://schemas.microsoft.com/office/drawing/2014/main" id="{30CD95F8-281D-4A11-99F2-9795C5264F76}"/>
              </a:ext>
            </a:extLst>
          </p:cNvPr>
          <p:cNvSpPr>
            <a:spLocks noGrp="1"/>
          </p:cNvSpPr>
          <p:nvPr>
            <p:ph type="sldNum" sz="quarter" idx="12"/>
          </p:nvPr>
        </p:nvSpPr>
        <p:spPr/>
        <p:txBody>
          <a:bodyPr/>
          <a:lstStyle/>
          <a:p>
            <a:fld id="{8D581BC7-E183-40DB-AC97-C19EA4EB8894}" type="slidenum">
              <a:rPr lang="ru-RU" smtClean="0"/>
              <a:pPr/>
              <a:t>26</a:t>
            </a:fld>
            <a:endParaRPr lang="ru-RU" dirty="0"/>
          </a:p>
        </p:txBody>
      </p:sp>
      <p:sp>
        <p:nvSpPr>
          <p:cNvPr id="3" name="Footer Placeholder 2">
            <a:extLst>
              <a:ext uri="{FF2B5EF4-FFF2-40B4-BE49-F238E27FC236}">
                <a16:creationId xmlns:a16="http://schemas.microsoft.com/office/drawing/2014/main" id="{6EF07EF2-7D34-4156-A053-F39C573604F8}"/>
              </a:ext>
            </a:extLst>
          </p:cNvPr>
          <p:cNvSpPr>
            <a:spLocks noGrp="1"/>
          </p:cNvSpPr>
          <p:nvPr>
            <p:ph type="ftr" sz="quarter" idx="11"/>
          </p:nvPr>
        </p:nvSpPr>
        <p:spPr/>
        <p:txBody>
          <a:bodyPr/>
          <a:lstStyle/>
          <a:p>
            <a:r>
              <a:rPr lang="en-US" dirty="0"/>
              <a:t>ADD A FOOTER</a:t>
            </a:r>
            <a:endParaRPr lang="ru-RU" dirty="0"/>
          </a:p>
        </p:txBody>
      </p:sp>
      <p:sp>
        <p:nvSpPr>
          <p:cNvPr id="2" name="Date Placeholder 1">
            <a:extLst>
              <a:ext uri="{FF2B5EF4-FFF2-40B4-BE49-F238E27FC236}">
                <a16:creationId xmlns:a16="http://schemas.microsoft.com/office/drawing/2014/main" id="{AC3AE2A4-3957-4B28-BF08-92D47AFB3D61}"/>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3310176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Company logo">
            <a:extLst>
              <a:ext uri="{FF2B5EF4-FFF2-40B4-BE49-F238E27FC236}">
                <a16:creationId xmlns:a16="http://schemas.microsoft.com/office/drawing/2014/main" id="{D109D7E8-1657-415E-9652-1926119422F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5" name="Title 4">
            <a:extLst>
              <a:ext uri="{FF2B5EF4-FFF2-40B4-BE49-F238E27FC236}">
                <a16:creationId xmlns:a16="http://schemas.microsoft.com/office/drawing/2014/main" id="{9E676396-C21D-4B70-9D79-1F2D37C21134}"/>
              </a:ext>
            </a:extLst>
          </p:cNvPr>
          <p:cNvSpPr>
            <a:spLocks noGrp="1"/>
          </p:cNvSpPr>
          <p:nvPr>
            <p:ph type="title"/>
          </p:nvPr>
        </p:nvSpPr>
        <p:spPr/>
        <p:txBody>
          <a:bodyPr/>
          <a:lstStyle/>
          <a:p>
            <a:r>
              <a:rPr lang="en-US" dirty="0"/>
              <a:t>MARKET OPPORTUNITY</a:t>
            </a:r>
            <a:endParaRPr lang="ru-RU" dirty="0"/>
          </a:p>
        </p:txBody>
      </p:sp>
      <p:sp>
        <p:nvSpPr>
          <p:cNvPr id="6" name="Text Placeholder 5">
            <a:extLst>
              <a:ext uri="{FF2B5EF4-FFF2-40B4-BE49-F238E27FC236}">
                <a16:creationId xmlns:a16="http://schemas.microsoft.com/office/drawing/2014/main" id="{576CF779-081B-4E72-A319-7C38F36AC31D}"/>
              </a:ext>
            </a:extLst>
          </p:cNvPr>
          <p:cNvSpPr>
            <a:spLocks noGrp="1"/>
          </p:cNvSpPr>
          <p:nvPr>
            <p:ph type="body" idx="1"/>
          </p:nvPr>
        </p:nvSpPr>
        <p:spPr/>
        <p:txBody>
          <a:bodyPr>
            <a:normAutofit/>
          </a:bodyPr>
          <a:lstStyle/>
          <a:p>
            <a:r>
              <a:rPr lang="en-US" dirty="0"/>
              <a:t>LOREM IPSUM DOLOR SIT AMET, CONSECTETUER ADIPISCING ELIT. MAECENAS PORTTITOR CONGUE MASSA. FUSCE POSUERE, MAGNA SED PULVINAR ULTRICIES</a:t>
            </a:r>
          </a:p>
        </p:txBody>
      </p:sp>
      <p:sp>
        <p:nvSpPr>
          <p:cNvPr id="8" name="Text Placeholder 7">
            <a:extLst>
              <a:ext uri="{FF2B5EF4-FFF2-40B4-BE49-F238E27FC236}">
                <a16:creationId xmlns:a16="http://schemas.microsoft.com/office/drawing/2014/main" id="{2B53FD6B-8708-4F80-AB59-4CDC512BB410}"/>
              </a:ext>
            </a:extLst>
          </p:cNvPr>
          <p:cNvSpPr>
            <a:spLocks noGrp="1"/>
          </p:cNvSpPr>
          <p:nvPr>
            <p:ph type="body" sz="quarter" idx="26"/>
          </p:nvPr>
        </p:nvSpPr>
        <p:spPr/>
        <p:txBody>
          <a:bodyPr/>
          <a:lstStyle/>
          <a:p>
            <a:r>
              <a:rPr lang="en-US" dirty="0"/>
              <a:t>$12,345</a:t>
            </a:r>
            <a:endParaRPr lang="ru-RU" dirty="0"/>
          </a:p>
        </p:txBody>
      </p:sp>
      <p:sp>
        <p:nvSpPr>
          <p:cNvPr id="10" name="Text Placeholder 9">
            <a:extLst>
              <a:ext uri="{FF2B5EF4-FFF2-40B4-BE49-F238E27FC236}">
                <a16:creationId xmlns:a16="http://schemas.microsoft.com/office/drawing/2014/main" id="{FE943C05-E8A8-4207-AB61-8217865756BB}"/>
              </a:ext>
            </a:extLst>
          </p:cNvPr>
          <p:cNvSpPr>
            <a:spLocks noGrp="1"/>
          </p:cNvSpPr>
          <p:nvPr>
            <p:ph type="body" idx="29"/>
          </p:nvPr>
        </p:nvSpPr>
        <p:spPr/>
        <p:txBody>
          <a:bodyPr/>
          <a:lstStyle/>
          <a:p>
            <a:r>
              <a:rPr lang="en-US" dirty="0"/>
              <a:t>Section 1</a:t>
            </a:r>
            <a:br>
              <a:rPr lang="en-US" dirty="0"/>
            </a:br>
            <a:r>
              <a:rPr lang="en-US" dirty="0"/>
              <a:t>Title</a:t>
            </a:r>
            <a:endParaRPr lang="ru-RU" dirty="0"/>
          </a:p>
        </p:txBody>
      </p:sp>
      <p:sp>
        <p:nvSpPr>
          <p:cNvPr id="9" name="Text Placeholder 8">
            <a:extLst>
              <a:ext uri="{FF2B5EF4-FFF2-40B4-BE49-F238E27FC236}">
                <a16:creationId xmlns:a16="http://schemas.microsoft.com/office/drawing/2014/main" id="{3BD6AF2B-2B9F-4A90-84C1-72B44208817D}"/>
              </a:ext>
            </a:extLst>
          </p:cNvPr>
          <p:cNvSpPr>
            <a:spLocks noGrp="1"/>
          </p:cNvSpPr>
          <p:nvPr>
            <p:ph type="body" idx="27"/>
          </p:nvPr>
        </p:nvSpPr>
        <p:spPr/>
        <p:txBody>
          <a:bodyPr>
            <a:normAutofit/>
          </a:bodyPr>
          <a:lstStyle/>
          <a:p>
            <a:r>
              <a:rPr lang="en-US" dirty="0"/>
              <a:t>Lorem ipsum dolor sit amet, consectetuer adipiscing elit. Maecenas porttitor congue massa. Fusce posuere, magna sed pulvinar ultricies, purus lectus malesuada libero, sit amet commodo magna eros quis urna</a:t>
            </a:r>
          </a:p>
          <a:p>
            <a:endParaRPr lang="ru-RU" dirty="0"/>
          </a:p>
        </p:txBody>
      </p:sp>
      <p:sp>
        <p:nvSpPr>
          <p:cNvPr id="11" name="Text Placeholder 10">
            <a:extLst>
              <a:ext uri="{FF2B5EF4-FFF2-40B4-BE49-F238E27FC236}">
                <a16:creationId xmlns:a16="http://schemas.microsoft.com/office/drawing/2014/main" id="{409465A6-8E64-4808-BB8C-231EDE489192}"/>
              </a:ext>
            </a:extLst>
          </p:cNvPr>
          <p:cNvSpPr>
            <a:spLocks noGrp="1"/>
          </p:cNvSpPr>
          <p:nvPr>
            <p:ph type="body" sz="quarter" idx="30"/>
          </p:nvPr>
        </p:nvSpPr>
        <p:spPr/>
        <p:txBody>
          <a:bodyPr/>
          <a:lstStyle/>
          <a:p>
            <a:r>
              <a:rPr lang="en-US" dirty="0"/>
              <a:t>$6,789</a:t>
            </a:r>
            <a:endParaRPr lang="ru-RU" dirty="0"/>
          </a:p>
        </p:txBody>
      </p:sp>
      <p:sp>
        <p:nvSpPr>
          <p:cNvPr id="13" name="Text Placeholder 12">
            <a:extLst>
              <a:ext uri="{FF2B5EF4-FFF2-40B4-BE49-F238E27FC236}">
                <a16:creationId xmlns:a16="http://schemas.microsoft.com/office/drawing/2014/main" id="{30B38FE9-8092-4507-832E-F26E6C7B971B}"/>
              </a:ext>
            </a:extLst>
          </p:cNvPr>
          <p:cNvSpPr>
            <a:spLocks noGrp="1"/>
          </p:cNvSpPr>
          <p:nvPr>
            <p:ph type="body" idx="32"/>
          </p:nvPr>
        </p:nvSpPr>
        <p:spPr/>
        <p:txBody>
          <a:bodyPr/>
          <a:lstStyle/>
          <a:p>
            <a:r>
              <a:rPr lang="en-US" dirty="0"/>
              <a:t>Section 2</a:t>
            </a:r>
            <a:br>
              <a:rPr lang="en-US" dirty="0"/>
            </a:br>
            <a:r>
              <a:rPr lang="en-US" dirty="0"/>
              <a:t>Title</a:t>
            </a:r>
            <a:endParaRPr lang="ru-RU" dirty="0"/>
          </a:p>
        </p:txBody>
      </p:sp>
      <p:sp>
        <p:nvSpPr>
          <p:cNvPr id="12" name="Text Placeholder 11">
            <a:extLst>
              <a:ext uri="{FF2B5EF4-FFF2-40B4-BE49-F238E27FC236}">
                <a16:creationId xmlns:a16="http://schemas.microsoft.com/office/drawing/2014/main" id="{3D9668B5-C557-4960-A190-E6D7AB94F51D}"/>
              </a:ext>
            </a:extLst>
          </p:cNvPr>
          <p:cNvSpPr>
            <a:spLocks noGrp="1"/>
          </p:cNvSpPr>
          <p:nvPr>
            <p:ph type="body" idx="31"/>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p:txBody>
      </p:sp>
      <p:sp>
        <p:nvSpPr>
          <p:cNvPr id="4" name="Slide Number Placeholder 3">
            <a:extLst>
              <a:ext uri="{FF2B5EF4-FFF2-40B4-BE49-F238E27FC236}">
                <a16:creationId xmlns:a16="http://schemas.microsoft.com/office/drawing/2014/main" id="{F259A383-0866-4407-8C26-55CD13DCF81F}"/>
              </a:ext>
            </a:extLst>
          </p:cNvPr>
          <p:cNvSpPr>
            <a:spLocks noGrp="1"/>
          </p:cNvSpPr>
          <p:nvPr>
            <p:ph type="sldNum" sz="quarter" idx="12"/>
          </p:nvPr>
        </p:nvSpPr>
        <p:spPr/>
        <p:txBody>
          <a:bodyPr/>
          <a:lstStyle/>
          <a:p>
            <a:fld id="{8D581BC7-E183-40DB-AC97-C19EA4EB8894}" type="slidenum">
              <a:rPr lang="ru-RU" smtClean="0"/>
              <a:t>27</a:t>
            </a:fld>
            <a:endParaRPr lang="ru-RU" dirty="0"/>
          </a:p>
        </p:txBody>
      </p:sp>
      <p:sp>
        <p:nvSpPr>
          <p:cNvPr id="3" name="Footer Placeholder 2">
            <a:extLst>
              <a:ext uri="{FF2B5EF4-FFF2-40B4-BE49-F238E27FC236}">
                <a16:creationId xmlns:a16="http://schemas.microsoft.com/office/drawing/2014/main" id="{F863E0F1-B897-4223-A3A2-2C081255D5FB}"/>
              </a:ext>
            </a:extLst>
          </p:cNvPr>
          <p:cNvSpPr>
            <a:spLocks noGrp="1"/>
          </p:cNvSpPr>
          <p:nvPr>
            <p:ph type="ftr" sz="quarter" idx="11"/>
          </p:nvPr>
        </p:nvSpPr>
        <p:spPr/>
        <p:txBody>
          <a:bodyPr/>
          <a:lstStyle/>
          <a:p>
            <a:r>
              <a:rPr lang="en-US" dirty="0"/>
              <a:t>ADD A FOOTER</a:t>
            </a:r>
            <a:endParaRPr lang="ru-RU" dirty="0"/>
          </a:p>
        </p:txBody>
      </p:sp>
      <p:sp>
        <p:nvSpPr>
          <p:cNvPr id="2" name="Date Placeholder 1">
            <a:extLst>
              <a:ext uri="{FF2B5EF4-FFF2-40B4-BE49-F238E27FC236}">
                <a16:creationId xmlns:a16="http://schemas.microsoft.com/office/drawing/2014/main" id="{63F6BAA2-E4F1-4057-8037-B984D995DC97}"/>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1953431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Company logo">
            <a:extLst>
              <a:ext uri="{FF2B5EF4-FFF2-40B4-BE49-F238E27FC236}">
                <a16:creationId xmlns:a16="http://schemas.microsoft.com/office/drawing/2014/main" id="{DD69023F-CCBF-4CBE-A068-92CD818A532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1" r="171"/>
          <a:stretch>
            <a:fillRect/>
          </a:stretch>
        </p:blipFill>
        <p:spPr/>
      </p:pic>
      <p:sp>
        <p:nvSpPr>
          <p:cNvPr id="2" name="Title 1">
            <a:extLst>
              <a:ext uri="{FF2B5EF4-FFF2-40B4-BE49-F238E27FC236}">
                <a16:creationId xmlns:a16="http://schemas.microsoft.com/office/drawing/2014/main" id="{AE0FF0FC-A1A4-4520-9C7C-04BD49F8337C}"/>
              </a:ext>
            </a:extLst>
          </p:cNvPr>
          <p:cNvSpPr>
            <a:spLocks noGrp="1"/>
          </p:cNvSpPr>
          <p:nvPr>
            <p:ph type="title"/>
          </p:nvPr>
        </p:nvSpPr>
        <p:spPr/>
        <p:txBody>
          <a:bodyPr/>
          <a:lstStyle/>
          <a:p>
            <a:r>
              <a:rPr lang="en-US" dirty="0"/>
              <a:t>MARKET</a:t>
            </a:r>
            <a:br>
              <a:rPr lang="en-US" dirty="0"/>
            </a:br>
            <a:r>
              <a:rPr lang="en-US" dirty="0"/>
              <a:t>OPPORTUNITY</a:t>
            </a:r>
            <a:endParaRPr lang="ru-RU" dirty="0"/>
          </a:p>
        </p:txBody>
      </p:sp>
      <p:sp>
        <p:nvSpPr>
          <p:cNvPr id="3" name="Text Placeholder 2">
            <a:extLst>
              <a:ext uri="{FF2B5EF4-FFF2-40B4-BE49-F238E27FC236}">
                <a16:creationId xmlns:a16="http://schemas.microsoft.com/office/drawing/2014/main" id="{E8BF566D-7DFE-4CDA-BB58-BBDDD95308ED}"/>
              </a:ext>
            </a:extLst>
          </p:cNvPr>
          <p:cNvSpPr>
            <a:spLocks noGrp="1"/>
          </p:cNvSpPr>
          <p:nvPr>
            <p:ph type="body" idx="1"/>
          </p:nvPr>
        </p:nvSpPr>
        <p:spPr/>
        <p:txBody>
          <a:bodyPr/>
          <a:lstStyle/>
          <a:p>
            <a:r>
              <a:rPr lang="en-US" dirty="0"/>
              <a:t>LOREM IPSUM DOLOR SIT AMET, CONSECTETUER ADIPISCING ELIT</a:t>
            </a:r>
          </a:p>
        </p:txBody>
      </p:sp>
      <p:sp>
        <p:nvSpPr>
          <p:cNvPr id="11" name="Text Placeholder 10">
            <a:extLst>
              <a:ext uri="{FF2B5EF4-FFF2-40B4-BE49-F238E27FC236}">
                <a16:creationId xmlns:a16="http://schemas.microsoft.com/office/drawing/2014/main" id="{E8BB8737-6A2D-4222-BE20-4DDD0181AC66}"/>
              </a:ext>
            </a:extLst>
          </p:cNvPr>
          <p:cNvSpPr>
            <a:spLocks noGrp="1"/>
          </p:cNvSpPr>
          <p:nvPr>
            <p:ph type="body" idx="30"/>
          </p:nvPr>
        </p:nvSpPr>
        <p:spPr/>
        <p:txBody>
          <a:bodyPr/>
          <a:lstStyle/>
          <a:p>
            <a:r>
              <a:rPr lang="en-US" dirty="0"/>
              <a:t>BILLION</a:t>
            </a:r>
            <a:endParaRPr lang="ru-RU" dirty="0"/>
          </a:p>
        </p:txBody>
      </p:sp>
      <p:sp>
        <p:nvSpPr>
          <p:cNvPr id="9" name="Text Placeholder 8">
            <a:extLst>
              <a:ext uri="{FF2B5EF4-FFF2-40B4-BE49-F238E27FC236}">
                <a16:creationId xmlns:a16="http://schemas.microsoft.com/office/drawing/2014/main" id="{5E9BDBFC-200B-4A3D-BB1D-543A9FC88E92}"/>
              </a:ext>
            </a:extLst>
          </p:cNvPr>
          <p:cNvSpPr>
            <a:spLocks noGrp="1"/>
          </p:cNvSpPr>
          <p:nvPr>
            <p:ph type="body" sz="quarter" idx="26"/>
          </p:nvPr>
        </p:nvSpPr>
        <p:spPr/>
        <p:txBody>
          <a:bodyPr/>
          <a:lstStyle/>
          <a:p>
            <a:r>
              <a:rPr lang="en-US" dirty="0"/>
              <a:t>$25</a:t>
            </a:r>
            <a:endParaRPr lang="ru-RU" dirty="0"/>
          </a:p>
        </p:txBody>
      </p:sp>
      <p:sp>
        <p:nvSpPr>
          <p:cNvPr id="10" name="Text Placeholder 9">
            <a:extLst>
              <a:ext uri="{FF2B5EF4-FFF2-40B4-BE49-F238E27FC236}">
                <a16:creationId xmlns:a16="http://schemas.microsoft.com/office/drawing/2014/main" id="{EC70FB9E-DFF7-4E1D-A198-C9B698542CCD}"/>
              </a:ext>
            </a:extLst>
          </p:cNvPr>
          <p:cNvSpPr>
            <a:spLocks noGrp="1"/>
          </p:cNvSpPr>
          <p:nvPr>
            <p:ph type="body" idx="29"/>
          </p:nvPr>
        </p:nvSpPr>
        <p:spPr/>
        <p:txBody>
          <a:bodyPr/>
          <a:lstStyle/>
          <a:p>
            <a:r>
              <a:rPr lang="en-US" dirty="0"/>
              <a:t>Section 1</a:t>
            </a:r>
            <a:br>
              <a:rPr lang="en-US" dirty="0"/>
            </a:br>
            <a:r>
              <a:rPr lang="en-US" dirty="0"/>
              <a:t>Title</a:t>
            </a:r>
            <a:endParaRPr lang="ru-RU" dirty="0"/>
          </a:p>
        </p:txBody>
      </p:sp>
      <p:sp>
        <p:nvSpPr>
          <p:cNvPr id="14" name="Text Placeholder 13">
            <a:extLst>
              <a:ext uri="{FF2B5EF4-FFF2-40B4-BE49-F238E27FC236}">
                <a16:creationId xmlns:a16="http://schemas.microsoft.com/office/drawing/2014/main" id="{5B8B8BFB-8E95-4C40-9D61-7270E95BEABA}"/>
              </a:ext>
            </a:extLst>
          </p:cNvPr>
          <p:cNvSpPr>
            <a:spLocks noGrp="1"/>
          </p:cNvSpPr>
          <p:nvPr>
            <p:ph type="body" idx="33"/>
          </p:nvPr>
        </p:nvSpPr>
        <p:spPr/>
        <p:txBody>
          <a:bodyPr/>
          <a:lstStyle/>
          <a:p>
            <a:r>
              <a:rPr lang="en-US" dirty="0"/>
              <a:t>BILLION</a:t>
            </a:r>
            <a:endParaRPr lang="ru-RU" dirty="0"/>
          </a:p>
        </p:txBody>
      </p:sp>
      <p:sp>
        <p:nvSpPr>
          <p:cNvPr id="12" name="Text Placeholder 11">
            <a:extLst>
              <a:ext uri="{FF2B5EF4-FFF2-40B4-BE49-F238E27FC236}">
                <a16:creationId xmlns:a16="http://schemas.microsoft.com/office/drawing/2014/main" id="{548C04BB-E114-40C7-9F39-61419E2CA170}"/>
              </a:ext>
            </a:extLst>
          </p:cNvPr>
          <p:cNvSpPr>
            <a:spLocks noGrp="1"/>
          </p:cNvSpPr>
          <p:nvPr>
            <p:ph type="body" sz="quarter" idx="31"/>
          </p:nvPr>
        </p:nvSpPr>
        <p:spPr/>
        <p:txBody>
          <a:bodyPr/>
          <a:lstStyle/>
          <a:p>
            <a:r>
              <a:rPr lang="en-US" dirty="0"/>
              <a:t>$50</a:t>
            </a:r>
            <a:endParaRPr lang="ru-RU" dirty="0"/>
          </a:p>
        </p:txBody>
      </p:sp>
      <p:sp>
        <p:nvSpPr>
          <p:cNvPr id="13" name="Text Placeholder 12">
            <a:extLst>
              <a:ext uri="{FF2B5EF4-FFF2-40B4-BE49-F238E27FC236}">
                <a16:creationId xmlns:a16="http://schemas.microsoft.com/office/drawing/2014/main" id="{BD155BA7-00C9-475D-B9E5-CE1970F653BB}"/>
              </a:ext>
            </a:extLst>
          </p:cNvPr>
          <p:cNvSpPr>
            <a:spLocks noGrp="1"/>
          </p:cNvSpPr>
          <p:nvPr>
            <p:ph type="body" idx="32"/>
          </p:nvPr>
        </p:nvSpPr>
        <p:spPr/>
        <p:txBody>
          <a:bodyPr/>
          <a:lstStyle/>
          <a:p>
            <a:r>
              <a:rPr lang="en-US" dirty="0"/>
              <a:t>Section 2</a:t>
            </a:r>
            <a:br>
              <a:rPr lang="en-US" dirty="0"/>
            </a:br>
            <a:r>
              <a:rPr lang="en-US" dirty="0"/>
              <a:t>Title</a:t>
            </a:r>
            <a:endParaRPr lang="ru-RU" dirty="0"/>
          </a:p>
        </p:txBody>
      </p:sp>
      <p:sp>
        <p:nvSpPr>
          <p:cNvPr id="17" name="Text Placeholder 16">
            <a:extLst>
              <a:ext uri="{FF2B5EF4-FFF2-40B4-BE49-F238E27FC236}">
                <a16:creationId xmlns:a16="http://schemas.microsoft.com/office/drawing/2014/main" id="{45A17AFB-1B86-41C2-BFD8-CF2FD1C8D7AC}"/>
              </a:ext>
            </a:extLst>
          </p:cNvPr>
          <p:cNvSpPr>
            <a:spLocks noGrp="1"/>
          </p:cNvSpPr>
          <p:nvPr>
            <p:ph type="body" idx="36"/>
          </p:nvPr>
        </p:nvSpPr>
        <p:spPr/>
        <p:txBody>
          <a:bodyPr/>
          <a:lstStyle/>
          <a:p>
            <a:r>
              <a:rPr lang="en-US" dirty="0"/>
              <a:t>BILLION</a:t>
            </a:r>
            <a:endParaRPr lang="ru-RU" dirty="0"/>
          </a:p>
        </p:txBody>
      </p:sp>
      <p:sp>
        <p:nvSpPr>
          <p:cNvPr id="15" name="Text Placeholder 14">
            <a:extLst>
              <a:ext uri="{FF2B5EF4-FFF2-40B4-BE49-F238E27FC236}">
                <a16:creationId xmlns:a16="http://schemas.microsoft.com/office/drawing/2014/main" id="{D27A80BA-ED11-4DB1-A332-B2453F72079E}"/>
              </a:ext>
            </a:extLst>
          </p:cNvPr>
          <p:cNvSpPr>
            <a:spLocks noGrp="1"/>
          </p:cNvSpPr>
          <p:nvPr>
            <p:ph type="body" sz="quarter" idx="34"/>
          </p:nvPr>
        </p:nvSpPr>
        <p:spPr/>
        <p:txBody>
          <a:bodyPr/>
          <a:lstStyle/>
          <a:p>
            <a:r>
              <a:rPr lang="en-US" dirty="0"/>
              <a:t>$100</a:t>
            </a:r>
            <a:endParaRPr lang="ru-RU" dirty="0"/>
          </a:p>
        </p:txBody>
      </p:sp>
      <p:sp>
        <p:nvSpPr>
          <p:cNvPr id="16" name="Text Placeholder 15">
            <a:extLst>
              <a:ext uri="{FF2B5EF4-FFF2-40B4-BE49-F238E27FC236}">
                <a16:creationId xmlns:a16="http://schemas.microsoft.com/office/drawing/2014/main" id="{F0FAB1D6-8588-427D-8AEA-CCD92CBBBBF9}"/>
              </a:ext>
            </a:extLst>
          </p:cNvPr>
          <p:cNvSpPr>
            <a:spLocks noGrp="1"/>
          </p:cNvSpPr>
          <p:nvPr>
            <p:ph type="body" idx="35"/>
          </p:nvPr>
        </p:nvSpPr>
        <p:spPr/>
        <p:txBody>
          <a:bodyPr/>
          <a:lstStyle/>
          <a:p>
            <a:r>
              <a:rPr lang="en-US" dirty="0"/>
              <a:t>Section 3</a:t>
            </a:r>
            <a:br>
              <a:rPr lang="en-US" dirty="0"/>
            </a:br>
            <a:r>
              <a:rPr lang="en-US" dirty="0"/>
              <a:t>Title</a:t>
            </a:r>
            <a:endParaRPr lang="ru-RU" dirty="0"/>
          </a:p>
        </p:txBody>
      </p:sp>
      <p:sp>
        <p:nvSpPr>
          <p:cNvPr id="8" name="Text Placeholder 7">
            <a:extLst>
              <a:ext uri="{FF2B5EF4-FFF2-40B4-BE49-F238E27FC236}">
                <a16:creationId xmlns:a16="http://schemas.microsoft.com/office/drawing/2014/main" id="{5927B2D4-FF66-4F53-9CB5-9DB268DE0B8F}"/>
              </a:ext>
            </a:extLst>
          </p:cNvPr>
          <p:cNvSpPr>
            <a:spLocks noGrp="1"/>
          </p:cNvSpPr>
          <p:nvPr>
            <p:ph type="body" idx="14"/>
          </p:nvPr>
        </p:nvSpPr>
        <p:spPr/>
        <p:txBody>
          <a:bodyPr/>
          <a:lstStyle/>
          <a:p>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a:t>
            </a:r>
          </a:p>
          <a:p>
            <a:endParaRPr lang="ru-RU" dirty="0"/>
          </a:p>
        </p:txBody>
      </p:sp>
      <p:sp>
        <p:nvSpPr>
          <p:cNvPr id="6" name="Slide Number Placeholder 5">
            <a:extLst>
              <a:ext uri="{FF2B5EF4-FFF2-40B4-BE49-F238E27FC236}">
                <a16:creationId xmlns:a16="http://schemas.microsoft.com/office/drawing/2014/main" id="{7E4E42B5-9DB2-4F76-8565-788CC77B35E8}"/>
              </a:ext>
            </a:extLst>
          </p:cNvPr>
          <p:cNvSpPr>
            <a:spLocks noGrp="1"/>
          </p:cNvSpPr>
          <p:nvPr>
            <p:ph type="sldNum" sz="quarter" idx="12"/>
          </p:nvPr>
        </p:nvSpPr>
        <p:spPr/>
        <p:txBody>
          <a:bodyPr/>
          <a:lstStyle/>
          <a:p>
            <a:fld id="{8D581BC7-E183-40DB-AC97-C19EA4EB8894}" type="slidenum">
              <a:rPr lang="ru-RU" smtClean="0"/>
              <a:pPr/>
              <a:t>28</a:t>
            </a:fld>
            <a:endParaRPr lang="ru-RU" dirty="0"/>
          </a:p>
        </p:txBody>
      </p:sp>
      <p:sp>
        <p:nvSpPr>
          <p:cNvPr id="5" name="Footer Placeholder 4">
            <a:extLst>
              <a:ext uri="{FF2B5EF4-FFF2-40B4-BE49-F238E27FC236}">
                <a16:creationId xmlns:a16="http://schemas.microsoft.com/office/drawing/2014/main" id="{8330D5A9-F67D-4AB4-A7F9-1F9950C7C858}"/>
              </a:ext>
            </a:extLst>
          </p:cNvPr>
          <p:cNvSpPr>
            <a:spLocks noGrp="1"/>
          </p:cNvSpPr>
          <p:nvPr>
            <p:ph type="ftr" sz="quarter" idx="11"/>
          </p:nvPr>
        </p:nvSpPr>
        <p:spPr/>
        <p:txBody>
          <a:bodyPr/>
          <a:lstStyle/>
          <a:p>
            <a:r>
              <a:rPr lang="en-US" dirty="0"/>
              <a:t>ADD A FOOTER</a:t>
            </a:r>
            <a:endParaRPr lang="ru-RU" dirty="0"/>
          </a:p>
        </p:txBody>
      </p:sp>
      <p:sp>
        <p:nvSpPr>
          <p:cNvPr id="4" name="Date Placeholder 3">
            <a:extLst>
              <a:ext uri="{FF2B5EF4-FFF2-40B4-BE49-F238E27FC236}">
                <a16:creationId xmlns:a16="http://schemas.microsoft.com/office/drawing/2014/main" id="{152F5544-AE99-49B4-B21E-2F2EF642EEF3}"/>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1059479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Company logo">
            <a:extLst>
              <a:ext uri="{FF2B5EF4-FFF2-40B4-BE49-F238E27FC236}">
                <a16:creationId xmlns:a16="http://schemas.microsoft.com/office/drawing/2014/main" id="{1A654F13-CD3F-4BDD-83D3-F9485654A48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p:txBody>
          <a:bodyPr/>
          <a:lstStyle/>
          <a:p>
            <a:r>
              <a:rPr lang="en-US" dirty="0"/>
              <a:t>COMPETITION</a:t>
            </a:r>
            <a:r>
              <a:rPr lang="ru-RU" dirty="0"/>
              <a:t> </a:t>
            </a:r>
            <a:r>
              <a:rPr lang="en-US" dirty="0"/>
              <a:t>SLIDE</a:t>
            </a:r>
            <a:endParaRPr lang="ru-RU" dirty="0"/>
          </a:p>
        </p:txBody>
      </p:sp>
      <p:sp>
        <p:nvSpPr>
          <p:cNvPr id="6" name="Text Placeholder 5">
            <a:extLst>
              <a:ext uri="{FF2B5EF4-FFF2-40B4-BE49-F238E27FC236}">
                <a16:creationId xmlns:a16="http://schemas.microsoft.com/office/drawing/2014/main" id="{F7F2EF20-4914-4F8B-9D4E-F7DF9977D6D1}"/>
              </a:ext>
            </a:extLst>
          </p:cNvPr>
          <p:cNvSpPr>
            <a:spLocks noGrp="1"/>
          </p:cNvSpPr>
          <p:nvPr>
            <p:ph type="body" idx="1"/>
          </p:nvPr>
        </p:nvSpPr>
        <p:spPr/>
        <p:txBody>
          <a:bodyPr>
            <a:normAutofit/>
          </a:bodyPr>
          <a:lstStyle/>
          <a:p>
            <a:r>
              <a:rPr lang="en-US" dirty="0"/>
              <a:t>LOREM IPSUM DOLOR SIT AMET, CONSECTETUER ADIPISCING ELIT. MAECENAS PORTTITOR CONGUE MASSA. FUSCE POSUERE, MAGNA SED PULVINAR</a:t>
            </a:r>
          </a:p>
        </p:txBody>
      </p:sp>
      <p:sp>
        <p:nvSpPr>
          <p:cNvPr id="9" name="Text Placeholder 8">
            <a:extLst>
              <a:ext uri="{FF2B5EF4-FFF2-40B4-BE49-F238E27FC236}">
                <a16:creationId xmlns:a16="http://schemas.microsoft.com/office/drawing/2014/main" id="{8E71FA33-E828-4801-B104-D9EE37E432DE}"/>
              </a:ext>
            </a:extLst>
          </p:cNvPr>
          <p:cNvSpPr>
            <a:spLocks noGrp="1"/>
          </p:cNvSpPr>
          <p:nvPr>
            <p:ph type="body" idx="29"/>
          </p:nvPr>
        </p:nvSpPr>
        <p:spPr/>
        <p:txBody>
          <a:bodyPr/>
          <a:lstStyle/>
          <a:p>
            <a:r>
              <a:rPr lang="en-US" dirty="0"/>
              <a:t>Section 1 Title</a:t>
            </a:r>
            <a:endParaRPr lang="ru-RU" dirty="0"/>
          </a:p>
        </p:txBody>
      </p:sp>
      <p:sp>
        <p:nvSpPr>
          <p:cNvPr id="8" name="Text Placeholder 7">
            <a:extLst>
              <a:ext uri="{FF2B5EF4-FFF2-40B4-BE49-F238E27FC236}">
                <a16:creationId xmlns:a16="http://schemas.microsoft.com/office/drawing/2014/main" id="{99DFBDB4-30C1-4168-A5E2-42A184496F62}"/>
              </a:ext>
            </a:extLst>
          </p:cNvPr>
          <p:cNvSpPr>
            <a:spLocks noGrp="1"/>
          </p:cNvSpPr>
          <p:nvPr>
            <p:ph type="body" idx="27"/>
          </p:nvPr>
        </p:nvSpPr>
        <p:spPr/>
        <p:txBody>
          <a:bodyPr>
            <a:normAutofit/>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 Vivamus a tellus.</a:t>
            </a:r>
          </a:p>
          <a:p>
            <a:r>
              <a:rPr lang="en-US" dirty="0"/>
              <a:t>Pellentesque habitant morbi tristique senectus et netus et malesuada fames ac turpis egestas. Proin pharetra nonummy pede. Mauris et orci.</a:t>
            </a:r>
          </a:p>
          <a:p>
            <a:pPr marL="0" indent="0">
              <a:buNone/>
            </a:pPr>
            <a:endParaRPr lang="ru-RU" dirty="0"/>
          </a:p>
        </p:txBody>
      </p:sp>
      <p:sp>
        <p:nvSpPr>
          <p:cNvPr id="11" name="Text Placeholder 10">
            <a:extLst>
              <a:ext uri="{FF2B5EF4-FFF2-40B4-BE49-F238E27FC236}">
                <a16:creationId xmlns:a16="http://schemas.microsoft.com/office/drawing/2014/main" id="{FCE7D97E-00B7-4F79-BFF8-2D7EDFAE5F02}"/>
              </a:ext>
            </a:extLst>
          </p:cNvPr>
          <p:cNvSpPr>
            <a:spLocks noGrp="1"/>
          </p:cNvSpPr>
          <p:nvPr>
            <p:ph type="body" idx="31"/>
          </p:nvPr>
        </p:nvSpPr>
        <p:spPr/>
        <p:txBody>
          <a:bodyPr/>
          <a:lstStyle/>
          <a:p>
            <a:r>
              <a:rPr lang="en-US" dirty="0"/>
              <a:t>Section 2 Title</a:t>
            </a:r>
            <a:endParaRPr lang="ru-RU" dirty="0"/>
          </a:p>
        </p:txBody>
      </p:sp>
      <p:sp>
        <p:nvSpPr>
          <p:cNvPr id="10" name="Text Placeholder 9">
            <a:extLst>
              <a:ext uri="{FF2B5EF4-FFF2-40B4-BE49-F238E27FC236}">
                <a16:creationId xmlns:a16="http://schemas.microsoft.com/office/drawing/2014/main" id="{80D2D95B-77BF-49F5-AFBD-07FDD7C43B82}"/>
              </a:ext>
            </a:extLst>
          </p:cNvPr>
          <p:cNvSpPr>
            <a:spLocks noGrp="1"/>
          </p:cNvSpPr>
          <p:nvPr>
            <p:ph type="body" idx="30"/>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 Vivamus a tellus.</a:t>
            </a:r>
          </a:p>
          <a:p>
            <a:r>
              <a:rPr lang="en-US" dirty="0"/>
              <a:t>Pellentesque habitant morbi tristique senectus et netus et malesuada fames ac turpis egestas. Proin pharetra nonummy pede.</a:t>
            </a:r>
            <a:br>
              <a:rPr lang="en-US" dirty="0"/>
            </a:br>
            <a:r>
              <a:rPr lang="en-US" dirty="0"/>
              <a:t>Mauris et orci.</a:t>
            </a:r>
          </a:p>
          <a:p>
            <a:pPr marL="0" indent="0">
              <a:buNone/>
            </a:pPr>
            <a:endParaRPr lang="ru-RU" dirty="0"/>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ru-RU" smtClean="0"/>
              <a:t>29</a:t>
            </a:fld>
            <a:endParaRPr lang="ru-RU" dirty="0"/>
          </a:p>
        </p:txBody>
      </p:sp>
      <p:sp>
        <p:nvSpPr>
          <p:cNvPr id="3" name="Footer Placeholder 2">
            <a:extLst>
              <a:ext uri="{FF2B5EF4-FFF2-40B4-BE49-F238E27FC236}">
                <a16:creationId xmlns:a16="http://schemas.microsoft.com/office/drawing/2014/main" id="{375E9DB8-C5FF-491C-87D4-2A6ED2915442}"/>
              </a:ext>
            </a:extLst>
          </p:cNvPr>
          <p:cNvSpPr>
            <a:spLocks noGrp="1"/>
          </p:cNvSpPr>
          <p:nvPr>
            <p:ph type="ftr" sz="quarter" idx="11"/>
          </p:nvPr>
        </p:nvSpPr>
        <p:spPr/>
        <p:txBody>
          <a:bodyPr/>
          <a:lstStyle/>
          <a:p>
            <a:r>
              <a:rPr lang="en-US" dirty="0"/>
              <a:t>ADD A FOOTER</a:t>
            </a:r>
            <a:endParaRPr lang="ru-RU" dirty="0"/>
          </a:p>
        </p:txBody>
      </p:sp>
      <p:sp>
        <p:nvSpPr>
          <p:cNvPr id="2" name="Date Placeholder 1">
            <a:extLst>
              <a:ext uri="{FF2B5EF4-FFF2-40B4-BE49-F238E27FC236}">
                <a16:creationId xmlns:a16="http://schemas.microsoft.com/office/drawing/2014/main" id="{FC52B98C-5C1E-46B1-B54D-F830C622743A}"/>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26509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6C2982-FE5E-4C2D-AC33-0F506F75722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endParaRPr lang="en-US" sz="5400">
              <a:solidFill>
                <a:schemeClr val="bg1">
                  <a:lumMod val="95000"/>
                  <a:lumOff val="5000"/>
                </a:schemeClr>
              </a:solidFill>
            </a:endParaRPr>
          </a:p>
        </p:txBody>
      </p:sp>
      <p:sp>
        <p:nvSpPr>
          <p:cNvPr id="3" name="Date Placeholder 2">
            <a:extLst>
              <a:ext uri="{FF2B5EF4-FFF2-40B4-BE49-F238E27FC236}">
                <a16:creationId xmlns:a16="http://schemas.microsoft.com/office/drawing/2014/main" id="{A7EC185E-F4D7-4F18-AA4E-FB3A17FC37DD}"/>
              </a:ext>
            </a:extLst>
          </p:cNvPr>
          <p:cNvSpPr>
            <a:spLocks noGrp="1"/>
          </p:cNvSpPr>
          <p:nvPr>
            <p:ph type="dt" sz="half" idx="10"/>
          </p:nvPr>
        </p:nvSpPr>
        <p:spPr>
          <a:xfrm>
            <a:off x="838200" y="6199632"/>
            <a:ext cx="2196402" cy="365125"/>
          </a:xfrm>
        </p:spPr>
        <p:txBody>
          <a:bodyPr vert="horz" lIns="91440" tIns="45720" rIns="91440" bIns="45720" rtlCol="0" anchor="ctr">
            <a:normAutofit/>
          </a:bodyPr>
          <a:lstStyle/>
          <a:p>
            <a:pPr algn="l" defTabSz="457200">
              <a:spcAft>
                <a:spcPts val="600"/>
              </a:spcAft>
            </a:pPr>
            <a:r>
              <a:rPr lang="en-US" sz="1100">
                <a:solidFill>
                  <a:schemeClr val="tx1">
                    <a:tint val="75000"/>
                  </a:schemeClr>
                </a:solidFill>
              </a:rPr>
              <a:t>MM.DD.20XX</a:t>
            </a:r>
          </a:p>
        </p:txBody>
      </p:sp>
      <p:sp>
        <p:nvSpPr>
          <p:cNvPr id="4" name="Footer Placeholder 3">
            <a:extLst>
              <a:ext uri="{FF2B5EF4-FFF2-40B4-BE49-F238E27FC236}">
                <a16:creationId xmlns:a16="http://schemas.microsoft.com/office/drawing/2014/main" id="{3607DDA3-7C92-4393-9A8A-FAA443141631}"/>
              </a:ext>
            </a:extLst>
          </p:cNvPr>
          <p:cNvSpPr>
            <a:spLocks noGrp="1"/>
          </p:cNvSpPr>
          <p:nvPr>
            <p:ph type="ftr" sz="quarter" idx="11"/>
          </p:nvPr>
        </p:nvSpPr>
        <p:spPr>
          <a:xfrm>
            <a:off x="3892062" y="6199632"/>
            <a:ext cx="4407876" cy="365125"/>
          </a:xfrm>
        </p:spPr>
        <p:txBody>
          <a:bodyPr vert="horz" lIns="91440" tIns="45720" rIns="91440" bIns="45720" rtlCol="0" anchor="ctr">
            <a:normAutofit/>
          </a:bodyPr>
          <a:lstStyle/>
          <a:p>
            <a:pPr algn="ctr" defTabSz="457200">
              <a:spcAft>
                <a:spcPts val="600"/>
              </a:spcAft>
            </a:pPr>
            <a:r>
              <a:rPr lang="en-US" sz="1100" kern="1200">
                <a:solidFill>
                  <a:schemeClr val="bg1">
                    <a:alpha val="80000"/>
                  </a:schemeClr>
                </a:solidFill>
                <a:latin typeface="+mn-lt"/>
                <a:ea typeface="+mn-ea"/>
                <a:cs typeface="+mn-cs"/>
              </a:rPr>
              <a:t>ADD A FOOTER</a:t>
            </a:r>
          </a:p>
        </p:txBody>
      </p:sp>
      <p:sp>
        <p:nvSpPr>
          <p:cNvPr id="5" name="Slide Number Placeholder 4">
            <a:extLst>
              <a:ext uri="{FF2B5EF4-FFF2-40B4-BE49-F238E27FC236}">
                <a16:creationId xmlns:a16="http://schemas.microsoft.com/office/drawing/2014/main" id="{4E2A7F5B-F368-49D3-9DFB-CB25E9745C81}"/>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defTabSz="457200">
              <a:spcAft>
                <a:spcPts val="600"/>
              </a:spcAft>
            </a:pPr>
            <a:fld id="{8D581BC7-E183-40DB-AC97-C19EA4EB8894}" type="slidenum">
              <a:rPr lang="en-US" sz="1500">
                <a:solidFill>
                  <a:srgbClr val="FFFFFF"/>
                </a:solidFill>
              </a:rPr>
              <a:pPr defTabSz="457200">
                <a:spcAft>
                  <a:spcPts val="600"/>
                </a:spcAft>
              </a:pPr>
              <a:t>3</a:t>
            </a:fld>
            <a:endParaRPr lang="en-US" sz="1500">
              <a:solidFill>
                <a:srgbClr val="FFFFFF"/>
              </a:solidFill>
            </a:endParaRPr>
          </a:p>
        </p:txBody>
      </p:sp>
    </p:spTree>
    <p:extLst>
      <p:ext uri="{BB962C8B-B14F-4D97-AF65-F5344CB8AC3E}">
        <p14:creationId xmlns:p14="http://schemas.microsoft.com/office/powerpoint/2010/main" val="82285360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5466E9-AFFB-436C-9D79-5B54F4099ACA}"/>
              </a:ext>
            </a:extLst>
          </p:cNvPr>
          <p:cNvSpPr>
            <a:spLocks noGrp="1"/>
          </p:cNvSpPr>
          <p:nvPr>
            <p:ph type="title"/>
          </p:nvPr>
        </p:nvSpPr>
        <p:spPr/>
        <p:txBody>
          <a:bodyPr/>
          <a:lstStyle/>
          <a:p>
            <a:r>
              <a:rPr lang="en-US" dirty="0"/>
              <a:t>COMPETITION</a:t>
            </a:r>
            <a:endParaRPr lang="ru-RU" dirty="0"/>
          </a:p>
        </p:txBody>
      </p:sp>
      <p:sp>
        <p:nvSpPr>
          <p:cNvPr id="14" name="Text Placeholder 13">
            <a:extLst>
              <a:ext uri="{FF2B5EF4-FFF2-40B4-BE49-F238E27FC236}">
                <a16:creationId xmlns:a16="http://schemas.microsoft.com/office/drawing/2014/main" id="{C86011A2-BC96-44FB-8A92-659975A8FA5D}"/>
              </a:ext>
            </a:extLst>
          </p:cNvPr>
          <p:cNvSpPr>
            <a:spLocks noGrp="1"/>
          </p:cNvSpPr>
          <p:nvPr>
            <p:ph type="body" sz="quarter" idx="49"/>
          </p:nvPr>
        </p:nvSpPr>
        <p:spPr/>
        <p:txBody>
          <a:bodyPr/>
          <a:lstStyle/>
          <a:p>
            <a:r>
              <a:rPr lang="en-US" dirty="0"/>
              <a:t>More Convenient</a:t>
            </a:r>
            <a:endParaRPr lang="ru-RU" dirty="0"/>
          </a:p>
        </p:txBody>
      </p:sp>
      <p:sp>
        <p:nvSpPr>
          <p:cNvPr id="13" name="Text Placeholder 12">
            <a:extLst>
              <a:ext uri="{FF2B5EF4-FFF2-40B4-BE49-F238E27FC236}">
                <a16:creationId xmlns:a16="http://schemas.microsoft.com/office/drawing/2014/main" id="{E74B9E7B-91A3-4653-9D11-EAC841812ECB}"/>
              </a:ext>
            </a:extLst>
          </p:cNvPr>
          <p:cNvSpPr>
            <a:spLocks noGrp="1"/>
          </p:cNvSpPr>
          <p:nvPr>
            <p:ph type="body" sz="quarter" idx="48"/>
          </p:nvPr>
        </p:nvSpPr>
        <p:spPr/>
        <p:txBody>
          <a:bodyPr/>
          <a:lstStyle/>
          <a:p>
            <a:r>
              <a:rPr lang="en-US" dirty="0"/>
              <a:t>Less Convenient</a:t>
            </a:r>
            <a:endParaRPr lang="ru-RU" dirty="0"/>
          </a:p>
        </p:txBody>
      </p:sp>
      <p:sp>
        <p:nvSpPr>
          <p:cNvPr id="12" name="Text Placeholder 11">
            <a:extLst>
              <a:ext uri="{FF2B5EF4-FFF2-40B4-BE49-F238E27FC236}">
                <a16:creationId xmlns:a16="http://schemas.microsoft.com/office/drawing/2014/main" id="{68652C60-0E06-4F27-8EBF-99ED4922DB16}"/>
              </a:ext>
            </a:extLst>
          </p:cNvPr>
          <p:cNvSpPr>
            <a:spLocks noGrp="1"/>
          </p:cNvSpPr>
          <p:nvPr>
            <p:ph type="body" sz="quarter" idx="46"/>
          </p:nvPr>
        </p:nvSpPr>
        <p:spPr/>
        <p:txBody>
          <a:bodyPr/>
          <a:lstStyle/>
          <a:p>
            <a:r>
              <a:rPr lang="en-US" dirty="0"/>
              <a:t>More Expensive</a:t>
            </a:r>
            <a:endParaRPr lang="ru-RU" dirty="0"/>
          </a:p>
        </p:txBody>
      </p:sp>
      <p:sp>
        <p:nvSpPr>
          <p:cNvPr id="16" name="Text Placeholder 15">
            <a:extLst>
              <a:ext uri="{FF2B5EF4-FFF2-40B4-BE49-F238E27FC236}">
                <a16:creationId xmlns:a16="http://schemas.microsoft.com/office/drawing/2014/main" id="{6714EE8D-6591-4E64-A28D-275EB74081C9}"/>
              </a:ext>
            </a:extLst>
          </p:cNvPr>
          <p:cNvSpPr>
            <a:spLocks noGrp="1"/>
          </p:cNvSpPr>
          <p:nvPr>
            <p:ph type="body" sz="quarter" idx="51"/>
          </p:nvPr>
        </p:nvSpPr>
        <p:spPr/>
        <p:txBody>
          <a:bodyPr/>
          <a:lstStyle/>
          <a:p>
            <a:r>
              <a:rPr lang="en-US" dirty="0"/>
              <a:t>Less Expensive</a:t>
            </a:r>
            <a:endParaRPr lang="ru-RU" dirty="0"/>
          </a:p>
        </p:txBody>
      </p:sp>
      <p:sp>
        <p:nvSpPr>
          <p:cNvPr id="7" name="Picture Placeholder 6" descr="Company logo">
            <a:extLst>
              <a:ext uri="{FF2B5EF4-FFF2-40B4-BE49-F238E27FC236}">
                <a16:creationId xmlns:a16="http://schemas.microsoft.com/office/drawing/2014/main" id="{956D8A29-D3FE-4914-9B35-D6262F24BE15}"/>
              </a:ext>
            </a:extLst>
          </p:cNvPr>
          <p:cNvSpPr>
            <a:spLocks noGrp="1"/>
          </p:cNvSpPr>
          <p:nvPr>
            <p:ph type="pic" sz="quarter" idx="40"/>
          </p:nvPr>
        </p:nvSpPr>
        <p:spPr/>
      </p:sp>
      <p:sp>
        <p:nvSpPr>
          <p:cNvPr id="6" name="Picture Placeholder 5" descr="Company logo">
            <a:extLst>
              <a:ext uri="{FF2B5EF4-FFF2-40B4-BE49-F238E27FC236}">
                <a16:creationId xmlns:a16="http://schemas.microsoft.com/office/drawing/2014/main" id="{7A0E87DB-04F5-4877-B62F-1AA19455033F}"/>
              </a:ext>
            </a:extLst>
          </p:cNvPr>
          <p:cNvSpPr>
            <a:spLocks noGrp="1"/>
          </p:cNvSpPr>
          <p:nvPr>
            <p:ph type="pic" sz="quarter" idx="39"/>
          </p:nvPr>
        </p:nvSpPr>
        <p:spPr/>
      </p:sp>
      <p:sp>
        <p:nvSpPr>
          <p:cNvPr id="8" name="Picture Placeholder 7" descr="Company logo">
            <a:extLst>
              <a:ext uri="{FF2B5EF4-FFF2-40B4-BE49-F238E27FC236}">
                <a16:creationId xmlns:a16="http://schemas.microsoft.com/office/drawing/2014/main" id="{C26DAEDC-A364-498F-A14A-8BB14CA3ECB5}"/>
              </a:ext>
            </a:extLst>
          </p:cNvPr>
          <p:cNvSpPr>
            <a:spLocks noGrp="1"/>
          </p:cNvSpPr>
          <p:nvPr>
            <p:ph type="pic" sz="quarter" idx="41"/>
          </p:nvPr>
        </p:nvSpPr>
        <p:spPr/>
      </p:sp>
      <p:sp>
        <p:nvSpPr>
          <p:cNvPr id="9" name="Picture Placeholder 8" descr="Company logo">
            <a:extLst>
              <a:ext uri="{FF2B5EF4-FFF2-40B4-BE49-F238E27FC236}">
                <a16:creationId xmlns:a16="http://schemas.microsoft.com/office/drawing/2014/main" id="{4E801804-0B72-4C1B-821A-7B07D1E1A0C5}"/>
              </a:ext>
            </a:extLst>
          </p:cNvPr>
          <p:cNvSpPr>
            <a:spLocks noGrp="1"/>
          </p:cNvSpPr>
          <p:nvPr>
            <p:ph type="pic" sz="quarter" idx="42"/>
          </p:nvPr>
        </p:nvSpPr>
        <p:spPr/>
      </p:sp>
      <p:sp>
        <p:nvSpPr>
          <p:cNvPr id="10" name="Picture Placeholder 9" descr="Company logo">
            <a:extLst>
              <a:ext uri="{FF2B5EF4-FFF2-40B4-BE49-F238E27FC236}">
                <a16:creationId xmlns:a16="http://schemas.microsoft.com/office/drawing/2014/main" id="{3ED00665-2DB8-4219-BAE1-AF3300DC8114}"/>
              </a:ext>
            </a:extLst>
          </p:cNvPr>
          <p:cNvSpPr>
            <a:spLocks noGrp="1"/>
          </p:cNvSpPr>
          <p:nvPr>
            <p:ph type="pic" sz="quarter" idx="43"/>
          </p:nvPr>
        </p:nvSpPr>
        <p:spPr/>
      </p:sp>
      <p:sp>
        <p:nvSpPr>
          <p:cNvPr id="11" name="Picture Placeholder 10" descr="Company logo">
            <a:extLst>
              <a:ext uri="{FF2B5EF4-FFF2-40B4-BE49-F238E27FC236}">
                <a16:creationId xmlns:a16="http://schemas.microsoft.com/office/drawing/2014/main" id="{4FCD5336-88B4-4116-8C2E-0CA8DB55CD6F}"/>
              </a:ext>
            </a:extLst>
          </p:cNvPr>
          <p:cNvSpPr>
            <a:spLocks noGrp="1"/>
          </p:cNvSpPr>
          <p:nvPr>
            <p:ph type="pic" sz="quarter" idx="44"/>
          </p:nvPr>
        </p:nvSpPr>
        <p:spPr/>
      </p:sp>
      <p:pic>
        <p:nvPicPr>
          <p:cNvPr id="18" name="Picture Placeholder 17" descr="Company logo">
            <a:extLst>
              <a:ext uri="{FF2B5EF4-FFF2-40B4-BE49-F238E27FC236}">
                <a16:creationId xmlns:a16="http://schemas.microsoft.com/office/drawing/2014/main" id="{E4521B55-33FF-47D9-B2D9-238890D9B6B1}"/>
              </a:ext>
            </a:extLst>
          </p:cNvPr>
          <p:cNvPicPr>
            <a:picLocks noGrp="1" noChangeAspect="1"/>
          </p:cNvPicPr>
          <p:nvPr>
            <p:ph type="pic" sz="quarter" idx="5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4" name="Slide Number Placeholder 3">
            <a:extLst>
              <a:ext uri="{FF2B5EF4-FFF2-40B4-BE49-F238E27FC236}">
                <a16:creationId xmlns:a16="http://schemas.microsoft.com/office/drawing/2014/main" id="{E1E2CA95-5F9E-4EDF-9631-539839EA16B2}"/>
              </a:ext>
            </a:extLst>
          </p:cNvPr>
          <p:cNvSpPr>
            <a:spLocks noGrp="1"/>
          </p:cNvSpPr>
          <p:nvPr>
            <p:ph type="sldNum" sz="quarter" idx="12"/>
          </p:nvPr>
        </p:nvSpPr>
        <p:spPr/>
        <p:txBody>
          <a:bodyPr/>
          <a:lstStyle/>
          <a:p>
            <a:fld id="{8D581BC7-E183-40DB-AC97-C19EA4EB8894}" type="slidenum">
              <a:rPr lang="ru-RU" smtClean="0"/>
              <a:t>30</a:t>
            </a:fld>
            <a:endParaRPr lang="ru-RU" dirty="0"/>
          </a:p>
        </p:txBody>
      </p:sp>
      <p:sp>
        <p:nvSpPr>
          <p:cNvPr id="3" name="Footer Placeholder 2">
            <a:extLst>
              <a:ext uri="{FF2B5EF4-FFF2-40B4-BE49-F238E27FC236}">
                <a16:creationId xmlns:a16="http://schemas.microsoft.com/office/drawing/2014/main" id="{7B200280-71A9-4094-B8C4-8BC3C41879FB}"/>
              </a:ext>
            </a:extLst>
          </p:cNvPr>
          <p:cNvSpPr>
            <a:spLocks noGrp="1"/>
          </p:cNvSpPr>
          <p:nvPr>
            <p:ph type="ftr" sz="quarter" idx="11"/>
          </p:nvPr>
        </p:nvSpPr>
        <p:spPr/>
        <p:txBody>
          <a:bodyPr/>
          <a:lstStyle/>
          <a:p>
            <a:r>
              <a:rPr lang="en-US" dirty="0"/>
              <a:t>ADD A FOOTER</a:t>
            </a:r>
            <a:endParaRPr lang="ru-RU" dirty="0"/>
          </a:p>
        </p:txBody>
      </p:sp>
      <p:sp>
        <p:nvSpPr>
          <p:cNvPr id="2" name="Date Placeholder 1">
            <a:extLst>
              <a:ext uri="{FF2B5EF4-FFF2-40B4-BE49-F238E27FC236}">
                <a16:creationId xmlns:a16="http://schemas.microsoft.com/office/drawing/2014/main" id="{C30193BA-1489-40A2-9D5D-0490BDFBF8EC}"/>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73561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ompany logo">
            <a:extLst>
              <a:ext uri="{FF2B5EF4-FFF2-40B4-BE49-F238E27FC236}">
                <a16:creationId xmlns:a16="http://schemas.microsoft.com/office/drawing/2014/main" id="{E4C80877-D542-4201-A994-0186BAAB841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2" name="Title 1">
            <a:extLst>
              <a:ext uri="{FF2B5EF4-FFF2-40B4-BE49-F238E27FC236}">
                <a16:creationId xmlns:a16="http://schemas.microsoft.com/office/drawing/2014/main" id="{5FD6457C-A61F-46C0-8266-0BBA6BBC7C57}"/>
              </a:ext>
            </a:extLst>
          </p:cNvPr>
          <p:cNvSpPr>
            <a:spLocks noGrp="1"/>
          </p:cNvSpPr>
          <p:nvPr>
            <p:ph type="title"/>
          </p:nvPr>
        </p:nvSpPr>
        <p:spPr/>
        <p:txBody>
          <a:bodyPr/>
          <a:lstStyle/>
          <a:p>
            <a:r>
              <a:rPr lang="en-US" dirty="0"/>
              <a:t>GROWTH</a:t>
            </a:r>
            <a:br>
              <a:rPr lang="en-US" dirty="0"/>
            </a:br>
            <a:r>
              <a:rPr lang="en-US" dirty="0"/>
              <a:t>STRATEGY</a:t>
            </a:r>
            <a:endParaRPr lang="ru-RU" dirty="0"/>
          </a:p>
        </p:txBody>
      </p:sp>
      <p:sp>
        <p:nvSpPr>
          <p:cNvPr id="3" name="Text Placeholder 2">
            <a:extLst>
              <a:ext uri="{FF2B5EF4-FFF2-40B4-BE49-F238E27FC236}">
                <a16:creationId xmlns:a16="http://schemas.microsoft.com/office/drawing/2014/main" id="{60D16957-8228-4166-804F-C65671955AFC}"/>
              </a:ext>
            </a:extLst>
          </p:cNvPr>
          <p:cNvSpPr>
            <a:spLocks noGrp="1"/>
          </p:cNvSpPr>
          <p:nvPr>
            <p:ph type="body" idx="1"/>
          </p:nvPr>
        </p:nvSpPr>
        <p:spPr/>
        <p:txBody>
          <a:bodyPr/>
          <a:lstStyle/>
          <a:p>
            <a:r>
              <a:rPr lang="en-US" dirty="0"/>
              <a:t>LOREM IPSUM DOLOR SIT AMET, CONSECTETUER ADIPISCING ELIT. MAECENAS PORTTITOR</a:t>
            </a:r>
          </a:p>
        </p:txBody>
      </p:sp>
      <p:sp>
        <p:nvSpPr>
          <p:cNvPr id="8" name="Text Placeholder 7">
            <a:extLst>
              <a:ext uri="{FF2B5EF4-FFF2-40B4-BE49-F238E27FC236}">
                <a16:creationId xmlns:a16="http://schemas.microsoft.com/office/drawing/2014/main" id="{0035A84C-449C-4CF8-B16B-6646515E7532}"/>
              </a:ext>
            </a:extLst>
          </p:cNvPr>
          <p:cNvSpPr>
            <a:spLocks noGrp="1"/>
          </p:cNvSpPr>
          <p:nvPr>
            <p:ph type="body" sz="quarter" idx="26"/>
          </p:nvPr>
        </p:nvSpPr>
        <p:spPr/>
        <p:txBody>
          <a:bodyPr/>
          <a:lstStyle/>
          <a:p>
            <a:r>
              <a:rPr lang="en-US" dirty="0"/>
              <a:t>1</a:t>
            </a:r>
            <a:endParaRPr lang="ru-RU" dirty="0"/>
          </a:p>
        </p:txBody>
      </p:sp>
      <p:sp>
        <p:nvSpPr>
          <p:cNvPr id="13" name="Text Placeholder 12">
            <a:extLst>
              <a:ext uri="{FF2B5EF4-FFF2-40B4-BE49-F238E27FC236}">
                <a16:creationId xmlns:a16="http://schemas.microsoft.com/office/drawing/2014/main" id="{D62CB705-FC11-48C5-A459-495475D0B55E}"/>
              </a:ext>
            </a:extLst>
          </p:cNvPr>
          <p:cNvSpPr>
            <a:spLocks noGrp="1"/>
          </p:cNvSpPr>
          <p:nvPr>
            <p:ph type="body" idx="32"/>
          </p:nvPr>
        </p:nvSpPr>
        <p:spPr/>
        <p:txBody>
          <a:bodyPr/>
          <a:lstStyle/>
          <a:p>
            <a:r>
              <a:rPr lang="en-US" dirty="0"/>
              <a:t>Section 1 Title</a:t>
            </a:r>
            <a:endParaRPr lang="ru-RU" dirty="0"/>
          </a:p>
        </p:txBody>
      </p:sp>
      <p:sp>
        <p:nvSpPr>
          <p:cNvPr id="12" name="Text Placeholder 11">
            <a:extLst>
              <a:ext uri="{FF2B5EF4-FFF2-40B4-BE49-F238E27FC236}">
                <a16:creationId xmlns:a16="http://schemas.microsoft.com/office/drawing/2014/main" id="{A1B0D2C5-9B7A-45C5-81F4-9E0E8F13E8FB}"/>
              </a:ext>
            </a:extLst>
          </p:cNvPr>
          <p:cNvSpPr>
            <a:spLocks noGrp="1"/>
          </p:cNvSpPr>
          <p:nvPr>
            <p:ph type="body" idx="29"/>
          </p:nvPr>
        </p:nvSpPr>
        <p:spPr/>
        <p:txBody>
          <a:bodyPr/>
          <a:lstStyle/>
          <a:p>
            <a:r>
              <a:rPr lang="en-US" dirty="0"/>
              <a:t>Section 1 Subtitle</a:t>
            </a:r>
            <a:endParaRPr lang="ru-RU" dirty="0"/>
          </a:p>
        </p:txBody>
      </p:sp>
      <p:sp>
        <p:nvSpPr>
          <p:cNvPr id="11" name="Text Placeholder 10">
            <a:extLst>
              <a:ext uri="{FF2B5EF4-FFF2-40B4-BE49-F238E27FC236}">
                <a16:creationId xmlns:a16="http://schemas.microsoft.com/office/drawing/2014/main" id="{775CF4E1-948D-4002-A94F-4BA8543DF1C4}"/>
              </a:ext>
            </a:extLst>
          </p:cNvPr>
          <p:cNvSpPr>
            <a:spLocks noGrp="1"/>
          </p:cNvSpPr>
          <p:nvPr>
            <p:ph type="body" idx="27"/>
          </p:nvPr>
        </p:nvSpPr>
        <p:spPr/>
        <p:txBody>
          <a:bodyPr/>
          <a:lstStyle/>
          <a:p>
            <a:r>
              <a:rPr lang="en-US" dirty="0"/>
              <a:t>Lorem ipsum dolor sit amet, consectetuer adipiscing elit</a:t>
            </a:r>
          </a:p>
          <a:p>
            <a:r>
              <a:rPr lang="en-US" dirty="0"/>
              <a:t>Maecenas porttitor congue massa</a:t>
            </a:r>
          </a:p>
          <a:p>
            <a:r>
              <a:rPr lang="en-US" dirty="0"/>
              <a:t>Nunc viverra imperdiet enim </a:t>
            </a:r>
          </a:p>
        </p:txBody>
      </p:sp>
      <p:sp>
        <p:nvSpPr>
          <p:cNvPr id="9" name="Text Placeholder 8">
            <a:extLst>
              <a:ext uri="{FF2B5EF4-FFF2-40B4-BE49-F238E27FC236}">
                <a16:creationId xmlns:a16="http://schemas.microsoft.com/office/drawing/2014/main" id="{6B1A0A9B-D4E2-459E-998F-4F014D0CE155}"/>
              </a:ext>
            </a:extLst>
          </p:cNvPr>
          <p:cNvSpPr>
            <a:spLocks noGrp="1"/>
          </p:cNvSpPr>
          <p:nvPr>
            <p:ph type="body" sz="quarter" idx="28"/>
          </p:nvPr>
        </p:nvSpPr>
        <p:spPr/>
        <p:txBody>
          <a:bodyPr/>
          <a:lstStyle/>
          <a:p>
            <a:r>
              <a:rPr lang="en-US" dirty="0"/>
              <a:t>2</a:t>
            </a:r>
            <a:endParaRPr lang="ru-RU" dirty="0"/>
          </a:p>
        </p:txBody>
      </p:sp>
      <p:sp>
        <p:nvSpPr>
          <p:cNvPr id="16" name="Text Placeholder 15">
            <a:extLst>
              <a:ext uri="{FF2B5EF4-FFF2-40B4-BE49-F238E27FC236}">
                <a16:creationId xmlns:a16="http://schemas.microsoft.com/office/drawing/2014/main" id="{C4390C17-C4AE-4DB3-8625-333E382D8160}"/>
              </a:ext>
            </a:extLst>
          </p:cNvPr>
          <p:cNvSpPr>
            <a:spLocks noGrp="1"/>
          </p:cNvSpPr>
          <p:nvPr>
            <p:ph type="body" idx="35"/>
          </p:nvPr>
        </p:nvSpPr>
        <p:spPr/>
        <p:txBody>
          <a:bodyPr/>
          <a:lstStyle/>
          <a:p>
            <a:r>
              <a:rPr lang="en-US" dirty="0"/>
              <a:t>Section 2 Title</a:t>
            </a:r>
            <a:endParaRPr lang="ru-RU" dirty="0"/>
          </a:p>
        </p:txBody>
      </p:sp>
      <p:sp>
        <p:nvSpPr>
          <p:cNvPr id="15" name="Text Placeholder 14">
            <a:extLst>
              <a:ext uri="{FF2B5EF4-FFF2-40B4-BE49-F238E27FC236}">
                <a16:creationId xmlns:a16="http://schemas.microsoft.com/office/drawing/2014/main" id="{727CE960-8379-40F4-AAA5-1C5D97A21A8B}"/>
              </a:ext>
            </a:extLst>
          </p:cNvPr>
          <p:cNvSpPr>
            <a:spLocks noGrp="1"/>
          </p:cNvSpPr>
          <p:nvPr>
            <p:ph type="body" idx="34"/>
          </p:nvPr>
        </p:nvSpPr>
        <p:spPr/>
        <p:txBody>
          <a:bodyPr/>
          <a:lstStyle/>
          <a:p>
            <a:r>
              <a:rPr lang="en-US" dirty="0"/>
              <a:t>Section 2 Subtitle</a:t>
            </a:r>
            <a:endParaRPr lang="ru-RU" dirty="0"/>
          </a:p>
        </p:txBody>
      </p:sp>
      <p:sp>
        <p:nvSpPr>
          <p:cNvPr id="14" name="Text Placeholder 13">
            <a:extLst>
              <a:ext uri="{FF2B5EF4-FFF2-40B4-BE49-F238E27FC236}">
                <a16:creationId xmlns:a16="http://schemas.microsoft.com/office/drawing/2014/main" id="{CD77B647-E767-4BF7-9BBB-4670F75C62E5}"/>
              </a:ext>
            </a:extLst>
          </p:cNvPr>
          <p:cNvSpPr>
            <a:spLocks noGrp="1"/>
          </p:cNvSpPr>
          <p:nvPr>
            <p:ph type="body" idx="33"/>
          </p:nvPr>
        </p:nvSpPr>
        <p:spPr/>
        <p:txBody>
          <a:bodyPr>
            <a:normAutofit/>
          </a:bodyPr>
          <a:lstStyle/>
          <a:p>
            <a:r>
              <a:rPr lang="en-US" dirty="0"/>
              <a:t>Lorem ipsum dolor sit amet, consectetuer adipiscing elit</a:t>
            </a:r>
          </a:p>
          <a:p>
            <a:r>
              <a:rPr lang="en-US" dirty="0"/>
              <a:t> Maecenas porttitor congue massa</a:t>
            </a:r>
          </a:p>
          <a:p>
            <a:r>
              <a:rPr lang="en-US" dirty="0"/>
              <a:t>Pellentesque habitant morbi tristique senectus et </a:t>
            </a:r>
          </a:p>
          <a:p>
            <a:r>
              <a:rPr lang="en-US" dirty="0"/>
              <a:t>Proin pharetra nonummy pede</a:t>
            </a:r>
          </a:p>
        </p:txBody>
      </p:sp>
      <p:sp>
        <p:nvSpPr>
          <p:cNvPr id="10" name="Text Placeholder 9">
            <a:extLst>
              <a:ext uri="{FF2B5EF4-FFF2-40B4-BE49-F238E27FC236}">
                <a16:creationId xmlns:a16="http://schemas.microsoft.com/office/drawing/2014/main" id="{67777536-862A-4117-99A6-08D618025F3E}"/>
              </a:ext>
            </a:extLst>
          </p:cNvPr>
          <p:cNvSpPr>
            <a:spLocks noGrp="1"/>
          </p:cNvSpPr>
          <p:nvPr>
            <p:ph type="body" sz="quarter" idx="31"/>
          </p:nvPr>
        </p:nvSpPr>
        <p:spPr/>
        <p:txBody>
          <a:bodyPr/>
          <a:lstStyle/>
          <a:p>
            <a:r>
              <a:rPr lang="en-US" dirty="0"/>
              <a:t>3</a:t>
            </a:r>
            <a:endParaRPr lang="ru-RU" dirty="0"/>
          </a:p>
        </p:txBody>
      </p:sp>
      <p:sp>
        <p:nvSpPr>
          <p:cNvPr id="19" name="Text Placeholder 18">
            <a:extLst>
              <a:ext uri="{FF2B5EF4-FFF2-40B4-BE49-F238E27FC236}">
                <a16:creationId xmlns:a16="http://schemas.microsoft.com/office/drawing/2014/main" id="{12F7FE6A-EF99-4A0F-B41B-9EED6BCFB58F}"/>
              </a:ext>
            </a:extLst>
          </p:cNvPr>
          <p:cNvSpPr>
            <a:spLocks noGrp="1"/>
          </p:cNvSpPr>
          <p:nvPr>
            <p:ph type="body" idx="38"/>
          </p:nvPr>
        </p:nvSpPr>
        <p:spPr/>
        <p:txBody>
          <a:bodyPr/>
          <a:lstStyle/>
          <a:p>
            <a:r>
              <a:rPr lang="en-US" dirty="0"/>
              <a:t>Section 3 Title</a:t>
            </a:r>
            <a:endParaRPr lang="ru-RU" dirty="0"/>
          </a:p>
        </p:txBody>
      </p:sp>
      <p:sp>
        <p:nvSpPr>
          <p:cNvPr id="18" name="Text Placeholder 17">
            <a:extLst>
              <a:ext uri="{FF2B5EF4-FFF2-40B4-BE49-F238E27FC236}">
                <a16:creationId xmlns:a16="http://schemas.microsoft.com/office/drawing/2014/main" id="{8437F6BD-1892-43B0-BD66-91036E5CAAF7}"/>
              </a:ext>
            </a:extLst>
          </p:cNvPr>
          <p:cNvSpPr>
            <a:spLocks noGrp="1"/>
          </p:cNvSpPr>
          <p:nvPr>
            <p:ph type="body" idx="37"/>
          </p:nvPr>
        </p:nvSpPr>
        <p:spPr/>
        <p:txBody>
          <a:bodyPr/>
          <a:lstStyle/>
          <a:p>
            <a:r>
              <a:rPr lang="en-US" dirty="0"/>
              <a:t>Section 3 Subtitle</a:t>
            </a:r>
            <a:endParaRPr lang="ru-RU" dirty="0"/>
          </a:p>
        </p:txBody>
      </p:sp>
      <p:sp>
        <p:nvSpPr>
          <p:cNvPr id="17" name="Text Placeholder 16">
            <a:extLst>
              <a:ext uri="{FF2B5EF4-FFF2-40B4-BE49-F238E27FC236}">
                <a16:creationId xmlns:a16="http://schemas.microsoft.com/office/drawing/2014/main" id="{ED753487-20C4-4668-BE91-11BEE80F5B0C}"/>
              </a:ext>
            </a:extLst>
          </p:cNvPr>
          <p:cNvSpPr>
            <a:spLocks noGrp="1"/>
          </p:cNvSpPr>
          <p:nvPr>
            <p:ph type="body" idx="36"/>
          </p:nvPr>
        </p:nvSpPr>
        <p:spPr>
          <a:xfrm>
            <a:off x="8975159" y="3147170"/>
            <a:ext cx="2589369" cy="2311934"/>
          </a:xfrm>
        </p:spPr>
        <p:txBody>
          <a:bodyPr>
            <a:normAutofit lnSpcReduction="10000"/>
          </a:bodyPr>
          <a:lstStyle/>
          <a:p>
            <a:r>
              <a:rPr lang="en-US" dirty="0"/>
              <a:t>Lorem ipsum dolor sit amet, consectetuer adipiscing elit. Maecenas porttitor congue massa</a:t>
            </a:r>
          </a:p>
          <a:p>
            <a:r>
              <a:rPr lang="en-US" dirty="0"/>
              <a:t>Fusce posuere, magna sed pulvinar ultricies, purus lectus </a:t>
            </a:r>
          </a:p>
          <a:p>
            <a:r>
              <a:rPr lang="en-US" dirty="0"/>
              <a:t>Nunc viverra imperdiet enim. Fusce est. Vivamus a tellus.</a:t>
            </a:r>
          </a:p>
          <a:p>
            <a:r>
              <a:rPr lang="en-US" dirty="0"/>
              <a:t>Pellentesque habitant morbi tristique</a:t>
            </a:r>
          </a:p>
        </p:txBody>
      </p:sp>
      <p:sp>
        <p:nvSpPr>
          <p:cNvPr id="6" name="Slide Number Placeholder 5">
            <a:extLst>
              <a:ext uri="{FF2B5EF4-FFF2-40B4-BE49-F238E27FC236}">
                <a16:creationId xmlns:a16="http://schemas.microsoft.com/office/drawing/2014/main" id="{8277F7BB-ABDC-47FC-A794-3AB13968D04A}"/>
              </a:ext>
            </a:extLst>
          </p:cNvPr>
          <p:cNvSpPr>
            <a:spLocks noGrp="1"/>
          </p:cNvSpPr>
          <p:nvPr>
            <p:ph type="sldNum" sz="quarter" idx="12"/>
          </p:nvPr>
        </p:nvSpPr>
        <p:spPr/>
        <p:txBody>
          <a:bodyPr/>
          <a:lstStyle/>
          <a:p>
            <a:fld id="{8D581BC7-E183-40DB-AC97-C19EA4EB8894}" type="slidenum">
              <a:rPr lang="ru-RU" smtClean="0"/>
              <a:pPr/>
              <a:t>31</a:t>
            </a:fld>
            <a:endParaRPr lang="ru-RU" dirty="0"/>
          </a:p>
        </p:txBody>
      </p:sp>
      <p:sp>
        <p:nvSpPr>
          <p:cNvPr id="5" name="Footer Placeholder 4">
            <a:extLst>
              <a:ext uri="{FF2B5EF4-FFF2-40B4-BE49-F238E27FC236}">
                <a16:creationId xmlns:a16="http://schemas.microsoft.com/office/drawing/2014/main" id="{08668378-7C82-453C-9E4E-4F6D219F1C97}"/>
              </a:ext>
            </a:extLst>
          </p:cNvPr>
          <p:cNvSpPr>
            <a:spLocks noGrp="1"/>
          </p:cNvSpPr>
          <p:nvPr>
            <p:ph type="ftr" sz="quarter" idx="11"/>
          </p:nvPr>
        </p:nvSpPr>
        <p:spPr/>
        <p:txBody>
          <a:bodyPr/>
          <a:lstStyle/>
          <a:p>
            <a:r>
              <a:rPr lang="en-US" dirty="0"/>
              <a:t>ADD A FOOTER</a:t>
            </a:r>
            <a:endParaRPr lang="ru-RU" dirty="0"/>
          </a:p>
        </p:txBody>
      </p:sp>
      <p:sp>
        <p:nvSpPr>
          <p:cNvPr id="4" name="Date Placeholder 3">
            <a:extLst>
              <a:ext uri="{FF2B5EF4-FFF2-40B4-BE49-F238E27FC236}">
                <a16:creationId xmlns:a16="http://schemas.microsoft.com/office/drawing/2014/main" id="{256623C6-B28B-425F-80E3-E918DFC530AF}"/>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1390205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Company logo">
            <a:extLst>
              <a:ext uri="{FF2B5EF4-FFF2-40B4-BE49-F238E27FC236}">
                <a16:creationId xmlns:a16="http://schemas.microsoft.com/office/drawing/2014/main" id="{87237991-F1A6-42D4-A447-8E5D8E3EBAB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5" name="Title 4">
            <a:extLst>
              <a:ext uri="{FF2B5EF4-FFF2-40B4-BE49-F238E27FC236}">
                <a16:creationId xmlns:a16="http://schemas.microsoft.com/office/drawing/2014/main" id="{C27242FD-4B84-40F8-B4E6-626D05771D01}"/>
              </a:ext>
            </a:extLst>
          </p:cNvPr>
          <p:cNvSpPr>
            <a:spLocks noGrp="1"/>
          </p:cNvSpPr>
          <p:nvPr>
            <p:ph type="title"/>
          </p:nvPr>
        </p:nvSpPr>
        <p:spPr/>
        <p:txBody>
          <a:bodyPr/>
          <a:lstStyle/>
          <a:p>
            <a:r>
              <a:rPr lang="en-US" dirty="0"/>
              <a:t>TRACTION</a:t>
            </a:r>
            <a:endParaRPr lang="ru-RU" dirty="0"/>
          </a:p>
        </p:txBody>
      </p:sp>
      <p:sp>
        <p:nvSpPr>
          <p:cNvPr id="7" name="Text Placeholder 6">
            <a:extLst>
              <a:ext uri="{FF2B5EF4-FFF2-40B4-BE49-F238E27FC236}">
                <a16:creationId xmlns:a16="http://schemas.microsoft.com/office/drawing/2014/main" id="{45F63788-D675-4474-98AF-5CA7F8F0538A}"/>
              </a:ext>
            </a:extLst>
          </p:cNvPr>
          <p:cNvSpPr>
            <a:spLocks noGrp="1"/>
          </p:cNvSpPr>
          <p:nvPr>
            <p:ph type="body" idx="29"/>
          </p:nvPr>
        </p:nvSpPr>
        <p:spPr/>
        <p:txBody>
          <a:bodyPr/>
          <a:lstStyle/>
          <a:p>
            <a:r>
              <a:rPr lang="en-US" dirty="0"/>
              <a:t>Key Metrics</a:t>
            </a:r>
            <a:endParaRPr lang="ru-RU" dirty="0"/>
          </a:p>
        </p:txBody>
      </p:sp>
      <p:graphicFrame>
        <p:nvGraphicFramePr>
          <p:cNvPr id="11" name="Content Placeholder 10">
            <a:extLst>
              <a:ext uri="{FF2B5EF4-FFF2-40B4-BE49-F238E27FC236}">
                <a16:creationId xmlns:a16="http://schemas.microsoft.com/office/drawing/2014/main" id="{8047F0F1-B9F9-4B27-9B70-023763377B5C}"/>
              </a:ext>
            </a:extLst>
          </p:cNvPr>
          <p:cNvGraphicFramePr>
            <a:graphicFrameLocks noGrp="1"/>
          </p:cNvGraphicFramePr>
          <p:nvPr>
            <p:ph sz="quarter" idx="32"/>
            <p:extLst>
              <p:ext uri="{D42A27DB-BD31-4B8C-83A1-F6EECF244321}">
                <p14:modId xmlns:p14="http://schemas.microsoft.com/office/powerpoint/2010/main" val="3045549328"/>
              </p:ext>
            </p:extLst>
          </p:nvPr>
        </p:nvGraphicFramePr>
        <p:xfrm>
          <a:off x="803275" y="2524124"/>
          <a:ext cx="5328000" cy="2417763"/>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794970310"/>
                    </a:ext>
                  </a:extLst>
                </a:gridCol>
                <a:gridCol w="864000">
                  <a:extLst>
                    <a:ext uri="{9D8B030D-6E8A-4147-A177-3AD203B41FA5}">
                      <a16:colId xmlns:a16="http://schemas.microsoft.com/office/drawing/2014/main" val="2900429650"/>
                    </a:ext>
                  </a:extLst>
                </a:gridCol>
                <a:gridCol w="864000">
                  <a:extLst>
                    <a:ext uri="{9D8B030D-6E8A-4147-A177-3AD203B41FA5}">
                      <a16:colId xmlns:a16="http://schemas.microsoft.com/office/drawing/2014/main" val="1667819922"/>
                    </a:ext>
                  </a:extLst>
                </a:gridCol>
                <a:gridCol w="1404000">
                  <a:extLst>
                    <a:ext uri="{9D8B030D-6E8A-4147-A177-3AD203B41FA5}">
                      <a16:colId xmlns:a16="http://schemas.microsoft.com/office/drawing/2014/main" val="262162511"/>
                    </a:ext>
                  </a:extLst>
                </a:gridCol>
                <a:gridCol w="1296000">
                  <a:extLst>
                    <a:ext uri="{9D8B030D-6E8A-4147-A177-3AD203B41FA5}">
                      <a16:colId xmlns:a16="http://schemas.microsoft.com/office/drawing/2014/main" val="814727653"/>
                    </a:ext>
                  </a:extLst>
                </a:gridCol>
              </a:tblGrid>
              <a:tr h="482613">
                <a:tc>
                  <a:txBody>
                    <a:bodyPr/>
                    <a:lstStyle/>
                    <a:p>
                      <a:pPr algn="ctr"/>
                      <a:endParaRPr lang="ru-RU" sz="1900" dirty="0"/>
                    </a:p>
                  </a:txBody>
                  <a:tcPr marL="95186" marR="95186" marT="47593" marB="4759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200" b="1" kern="1200" dirty="0">
                          <a:solidFill>
                            <a:srgbClr val="0F1722"/>
                          </a:solidFill>
                          <a:latin typeface="+mn-lt"/>
                          <a:ea typeface="+mn-ea"/>
                          <a:cs typeface="+mn-cs"/>
                        </a:rPr>
                        <a:t>CLIENTS</a:t>
                      </a:r>
                      <a:endParaRPr lang="ru-RU" sz="1200" b="1" kern="1200" dirty="0">
                        <a:solidFill>
                          <a:srgbClr val="0F1722"/>
                        </a:solidFill>
                        <a:latin typeface="+mn-lt"/>
                        <a:ea typeface="+mn-ea"/>
                        <a:cs typeface="+mn-cs"/>
                      </a:endParaRPr>
                    </a:p>
                  </a:txBody>
                  <a:tcPr marL="95186" marR="95186" marT="47593" marB="4759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1200" b="1" kern="1200" dirty="0">
                          <a:solidFill>
                            <a:srgbClr val="0F1722"/>
                          </a:solidFill>
                          <a:latin typeface="+mn-lt"/>
                          <a:ea typeface="+mn-ea"/>
                          <a:cs typeface="+mn-cs"/>
                        </a:rPr>
                        <a:t>ORDERS</a:t>
                      </a:r>
                      <a:endParaRPr lang="ru-RU" sz="1200" b="1" kern="1200" dirty="0">
                        <a:solidFill>
                          <a:srgbClr val="0F1722"/>
                        </a:solidFill>
                        <a:latin typeface="+mn-lt"/>
                        <a:ea typeface="+mn-ea"/>
                        <a:cs typeface="+mn-cs"/>
                      </a:endParaRPr>
                    </a:p>
                  </a:txBody>
                  <a:tcPr marL="95186" marR="95186" marT="47593" marB="4759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1200" b="1" kern="1200" dirty="0">
                          <a:solidFill>
                            <a:srgbClr val="0F1722"/>
                          </a:solidFill>
                          <a:latin typeface="+mn-lt"/>
                          <a:ea typeface="+mn-ea"/>
                          <a:cs typeface="+mn-cs"/>
                        </a:rPr>
                        <a:t>GROSS REVENUE</a:t>
                      </a:r>
                      <a:endParaRPr lang="ru-RU" sz="1200" b="1" kern="1200" dirty="0">
                        <a:solidFill>
                          <a:srgbClr val="0F1722"/>
                        </a:solidFill>
                        <a:latin typeface="+mn-lt"/>
                        <a:ea typeface="+mn-ea"/>
                        <a:cs typeface="+mn-cs"/>
                      </a:endParaRPr>
                    </a:p>
                  </a:txBody>
                  <a:tcPr marL="95186" marR="95186" marT="47593" marB="4759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1200" b="1" kern="1200" dirty="0">
                          <a:solidFill>
                            <a:srgbClr val="0F1722"/>
                          </a:solidFill>
                          <a:latin typeface="+mn-lt"/>
                          <a:ea typeface="+mn-ea"/>
                          <a:cs typeface="+mn-cs"/>
                        </a:rPr>
                        <a:t>NET REVENUE</a:t>
                      </a:r>
                      <a:endParaRPr lang="ru-RU" sz="1200" b="1" kern="1200" dirty="0">
                        <a:solidFill>
                          <a:srgbClr val="0F1722"/>
                        </a:solidFill>
                        <a:latin typeface="+mn-lt"/>
                        <a:ea typeface="+mn-ea"/>
                        <a:cs typeface="+mn-cs"/>
                      </a:endParaRPr>
                    </a:p>
                  </a:txBody>
                  <a:tcPr marL="95186" marR="95186" marT="47593" marB="4759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956524205"/>
                  </a:ext>
                </a:extLst>
              </a:tr>
              <a:tr h="387030">
                <a:tc>
                  <a:txBody>
                    <a:bodyPr/>
                    <a:lstStyle/>
                    <a:p>
                      <a:pPr algn="ctr"/>
                      <a:r>
                        <a:rPr lang="en-US" sz="1200" b="1" dirty="0">
                          <a:solidFill>
                            <a:srgbClr val="0F1722"/>
                          </a:solidFill>
                          <a:latin typeface="+mn-lt"/>
                        </a:rPr>
                        <a:t>20XX</a:t>
                      </a:r>
                      <a:endParaRPr lang="ru-RU" sz="1200" b="1" dirty="0">
                        <a:solidFill>
                          <a:srgbClr val="0F1722"/>
                        </a:solidFill>
                        <a:latin typeface="+mn-lt"/>
                      </a:endParaRPr>
                    </a:p>
                  </a:txBody>
                  <a:tcPr marL="95186" marR="95186" marT="47593" marB="4759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en-US" sz="1400" i="0" dirty="0">
                          <a:solidFill>
                            <a:schemeClr val="bg2">
                              <a:lumMod val="95000"/>
                            </a:schemeClr>
                          </a:solidFill>
                        </a:rPr>
                        <a:t>10</a:t>
                      </a:r>
                      <a:endParaRPr lang="ru-RU" sz="1400" i="0" dirty="0">
                        <a:solidFill>
                          <a:schemeClr val="bg2">
                            <a:lumMod val="95000"/>
                          </a:schemeClr>
                        </a:solidFill>
                      </a:endParaRPr>
                    </a:p>
                  </a:txBody>
                  <a:tcPr marL="95186" marR="95186" marT="47593" marB="4759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1B2434"/>
                    </a:solidFill>
                  </a:tcPr>
                </a:tc>
                <a:tc>
                  <a:txBody>
                    <a:bodyPr/>
                    <a:lstStyle/>
                    <a:p>
                      <a:pPr algn="r"/>
                      <a:r>
                        <a:rPr lang="en-US" sz="1400" i="0" dirty="0">
                          <a:solidFill>
                            <a:schemeClr val="bg2">
                              <a:lumMod val="95000"/>
                            </a:schemeClr>
                          </a:solidFill>
                        </a:rPr>
                        <a:t>1100</a:t>
                      </a:r>
                      <a:endParaRPr lang="ru-RU" sz="1400" i="0" dirty="0">
                        <a:solidFill>
                          <a:schemeClr val="bg2">
                            <a:lumMod val="95000"/>
                          </a:schemeClr>
                        </a:solidFill>
                      </a:endParaRPr>
                    </a:p>
                  </a:txBody>
                  <a:tcPr marL="95186" marR="95186" marT="47593" marB="4759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1B2434"/>
                    </a:solidFill>
                  </a:tcPr>
                </a:tc>
                <a:tc>
                  <a:txBody>
                    <a:bodyPr/>
                    <a:lstStyle/>
                    <a:p>
                      <a:pPr algn="r"/>
                      <a:r>
                        <a:rPr lang="en-US" sz="1400" i="0" dirty="0">
                          <a:solidFill>
                            <a:schemeClr val="bg2">
                              <a:lumMod val="95000"/>
                            </a:schemeClr>
                          </a:solidFill>
                        </a:rPr>
                        <a:t>$10,000</a:t>
                      </a:r>
                      <a:endParaRPr lang="ru-RU" sz="1400" i="0" dirty="0">
                        <a:solidFill>
                          <a:schemeClr val="bg2">
                            <a:lumMod val="95000"/>
                          </a:schemeClr>
                        </a:solidFill>
                      </a:endParaRPr>
                    </a:p>
                  </a:txBody>
                  <a:tcPr marL="95186" marR="95186" marT="47593" marB="4759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1B2434"/>
                    </a:solidFill>
                  </a:tcPr>
                </a:tc>
                <a:tc>
                  <a:txBody>
                    <a:bodyPr/>
                    <a:lstStyle/>
                    <a:p>
                      <a:pPr algn="r"/>
                      <a:r>
                        <a:rPr lang="en-US" sz="1400" i="0" dirty="0">
                          <a:solidFill>
                            <a:schemeClr val="bg2">
                              <a:lumMod val="95000"/>
                            </a:schemeClr>
                          </a:solidFill>
                        </a:rPr>
                        <a:t>$7,000</a:t>
                      </a:r>
                      <a:endParaRPr lang="ru-RU" sz="1400" i="0" dirty="0">
                        <a:solidFill>
                          <a:schemeClr val="bg2">
                            <a:lumMod val="95000"/>
                          </a:schemeClr>
                        </a:solidFill>
                      </a:endParaRPr>
                    </a:p>
                  </a:txBody>
                  <a:tcPr marL="95186" marR="95186" marT="47593" marB="4759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1B2434"/>
                    </a:solidFill>
                  </a:tcPr>
                </a:tc>
                <a:extLst>
                  <a:ext uri="{0D108BD9-81ED-4DB2-BD59-A6C34878D82A}">
                    <a16:rowId xmlns:a16="http://schemas.microsoft.com/office/drawing/2014/main" val="3560024462"/>
                  </a:ext>
                </a:extLst>
              </a:tr>
              <a:tr h="387030">
                <a:tc>
                  <a:txBody>
                    <a:bodyPr/>
                    <a:lstStyle/>
                    <a:p>
                      <a:pPr algn="ctr"/>
                      <a:r>
                        <a:rPr lang="en-US" sz="1200" b="1" dirty="0">
                          <a:solidFill>
                            <a:srgbClr val="0F1722"/>
                          </a:solidFill>
                          <a:latin typeface="+mn-lt"/>
                        </a:rPr>
                        <a:t>20XX</a:t>
                      </a:r>
                      <a:endParaRPr lang="ru-RU" sz="1200" b="1" dirty="0">
                        <a:solidFill>
                          <a:srgbClr val="0F1722"/>
                        </a:solidFill>
                        <a:latin typeface="+mn-lt"/>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en-US" sz="1400" i="0" dirty="0">
                          <a:solidFill>
                            <a:schemeClr val="bg2">
                              <a:lumMod val="95000"/>
                            </a:schemeClr>
                          </a:solidFill>
                        </a:rPr>
                        <a:t>20</a:t>
                      </a:r>
                      <a:endParaRPr lang="ru-RU" sz="1400" i="0" dirty="0">
                        <a:solidFill>
                          <a:schemeClr val="bg2">
                            <a:lumMod val="95000"/>
                          </a:schemeClr>
                        </a:solidFill>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i="0" dirty="0">
                          <a:solidFill>
                            <a:schemeClr val="bg2">
                              <a:lumMod val="95000"/>
                            </a:schemeClr>
                          </a:solidFill>
                        </a:rPr>
                        <a:t>200</a:t>
                      </a:r>
                      <a:endParaRPr lang="ru-RU" sz="1400" i="0" dirty="0">
                        <a:solidFill>
                          <a:schemeClr val="bg2">
                            <a:lumMod val="95000"/>
                          </a:schemeClr>
                        </a:solidFill>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0" dirty="0">
                          <a:solidFill>
                            <a:schemeClr val="bg2">
                              <a:lumMod val="95000"/>
                            </a:schemeClr>
                          </a:solidFill>
                        </a:rPr>
                        <a:t>$20,000</a:t>
                      </a:r>
                      <a:endParaRPr lang="ru-RU" sz="1400" i="0" dirty="0">
                        <a:solidFill>
                          <a:schemeClr val="bg2">
                            <a:lumMod val="95000"/>
                          </a:schemeClr>
                        </a:solidFill>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0" dirty="0">
                          <a:solidFill>
                            <a:schemeClr val="bg2">
                              <a:lumMod val="95000"/>
                            </a:schemeClr>
                          </a:solidFill>
                        </a:rPr>
                        <a:t>$16,000</a:t>
                      </a:r>
                      <a:endParaRPr lang="ru-RU" sz="1400" i="0" dirty="0">
                        <a:solidFill>
                          <a:schemeClr val="bg2">
                            <a:lumMod val="95000"/>
                          </a:schemeClr>
                        </a:solidFill>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8004288"/>
                  </a:ext>
                </a:extLst>
              </a:tr>
              <a:tr h="387030">
                <a:tc>
                  <a:txBody>
                    <a:bodyPr/>
                    <a:lstStyle/>
                    <a:p>
                      <a:pPr algn="ctr"/>
                      <a:r>
                        <a:rPr lang="en-US" sz="1200" b="1" dirty="0">
                          <a:solidFill>
                            <a:srgbClr val="0F1722"/>
                          </a:solidFill>
                          <a:latin typeface="+mn-lt"/>
                        </a:rPr>
                        <a:t>20XX</a:t>
                      </a:r>
                      <a:endParaRPr lang="ru-RU" sz="1200" b="1" dirty="0">
                        <a:solidFill>
                          <a:srgbClr val="0F1722"/>
                        </a:solidFill>
                        <a:latin typeface="+mn-lt"/>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en-US" sz="1400" i="0" dirty="0">
                          <a:solidFill>
                            <a:schemeClr val="bg2">
                              <a:lumMod val="95000"/>
                            </a:schemeClr>
                          </a:solidFill>
                        </a:rPr>
                        <a:t>30</a:t>
                      </a:r>
                      <a:endParaRPr lang="ru-RU" sz="1400" i="0" dirty="0">
                        <a:solidFill>
                          <a:schemeClr val="bg2">
                            <a:lumMod val="95000"/>
                          </a:schemeClr>
                        </a:solidFill>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algn="r"/>
                      <a:r>
                        <a:rPr lang="en-US" sz="1400" i="0" dirty="0">
                          <a:solidFill>
                            <a:schemeClr val="bg2">
                              <a:lumMod val="95000"/>
                            </a:schemeClr>
                          </a:solidFill>
                        </a:rPr>
                        <a:t>300</a:t>
                      </a:r>
                      <a:endParaRPr lang="ru-RU" sz="1400" i="0" dirty="0">
                        <a:solidFill>
                          <a:schemeClr val="bg2">
                            <a:lumMod val="95000"/>
                          </a:schemeClr>
                        </a:solidFill>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0" dirty="0">
                          <a:solidFill>
                            <a:schemeClr val="bg2">
                              <a:lumMod val="95000"/>
                            </a:schemeClr>
                          </a:solidFill>
                        </a:rPr>
                        <a:t>$30,000</a:t>
                      </a:r>
                      <a:endParaRPr lang="ru-RU" sz="1400" i="0" dirty="0">
                        <a:solidFill>
                          <a:schemeClr val="bg2">
                            <a:lumMod val="95000"/>
                          </a:schemeClr>
                        </a:solidFill>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0" dirty="0">
                          <a:solidFill>
                            <a:schemeClr val="bg2">
                              <a:lumMod val="95000"/>
                            </a:schemeClr>
                          </a:solidFill>
                        </a:rPr>
                        <a:t>$25,000</a:t>
                      </a:r>
                      <a:endParaRPr lang="ru-RU" sz="1400" i="0" dirty="0">
                        <a:solidFill>
                          <a:schemeClr val="bg2">
                            <a:lumMod val="95000"/>
                          </a:schemeClr>
                        </a:solidFill>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extLst>
                  <a:ext uri="{0D108BD9-81ED-4DB2-BD59-A6C34878D82A}">
                    <a16:rowId xmlns:a16="http://schemas.microsoft.com/office/drawing/2014/main" val="3676656611"/>
                  </a:ext>
                </a:extLst>
              </a:tr>
              <a:tr h="387030">
                <a:tc>
                  <a:txBody>
                    <a:bodyPr/>
                    <a:lstStyle/>
                    <a:p>
                      <a:pPr algn="ctr"/>
                      <a:r>
                        <a:rPr lang="en-US" sz="1200" b="1" dirty="0">
                          <a:solidFill>
                            <a:srgbClr val="0F1722"/>
                          </a:solidFill>
                          <a:latin typeface="+mn-lt"/>
                        </a:rPr>
                        <a:t>20XX</a:t>
                      </a:r>
                      <a:endParaRPr lang="ru-RU" sz="1200" b="1" dirty="0">
                        <a:solidFill>
                          <a:srgbClr val="0F1722"/>
                        </a:solidFill>
                        <a:latin typeface="+mn-lt"/>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en-US" sz="1400" i="0" dirty="0">
                          <a:solidFill>
                            <a:schemeClr val="bg2">
                              <a:lumMod val="95000"/>
                            </a:schemeClr>
                          </a:solidFill>
                        </a:rPr>
                        <a:t>40</a:t>
                      </a:r>
                      <a:endParaRPr lang="ru-RU" sz="1400" i="0" dirty="0">
                        <a:solidFill>
                          <a:schemeClr val="bg2">
                            <a:lumMod val="95000"/>
                          </a:schemeClr>
                        </a:solidFill>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i="0" dirty="0">
                          <a:solidFill>
                            <a:schemeClr val="bg2">
                              <a:lumMod val="95000"/>
                            </a:schemeClr>
                          </a:solidFill>
                        </a:rPr>
                        <a:t>400</a:t>
                      </a:r>
                      <a:endParaRPr lang="ru-RU" sz="1400" i="0" dirty="0">
                        <a:solidFill>
                          <a:schemeClr val="bg2">
                            <a:lumMod val="95000"/>
                          </a:schemeClr>
                        </a:solidFill>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0" dirty="0">
                          <a:solidFill>
                            <a:schemeClr val="bg2">
                              <a:lumMod val="95000"/>
                            </a:schemeClr>
                          </a:solidFill>
                        </a:rPr>
                        <a:t>$40,000</a:t>
                      </a:r>
                      <a:endParaRPr lang="ru-RU" sz="1400" i="0" dirty="0">
                        <a:solidFill>
                          <a:schemeClr val="bg2">
                            <a:lumMod val="95000"/>
                          </a:schemeClr>
                        </a:solidFill>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0" dirty="0">
                          <a:solidFill>
                            <a:schemeClr val="bg2">
                              <a:lumMod val="95000"/>
                            </a:schemeClr>
                          </a:solidFill>
                        </a:rPr>
                        <a:t>$30,000</a:t>
                      </a:r>
                      <a:endParaRPr lang="ru-RU" sz="1400" i="0" dirty="0">
                        <a:solidFill>
                          <a:schemeClr val="bg2">
                            <a:lumMod val="95000"/>
                          </a:schemeClr>
                        </a:solidFill>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88958"/>
                  </a:ext>
                </a:extLst>
              </a:tr>
              <a:tr h="387030">
                <a:tc>
                  <a:txBody>
                    <a:bodyPr/>
                    <a:lstStyle/>
                    <a:p>
                      <a:pPr algn="ctr"/>
                      <a:r>
                        <a:rPr lang="en-US" sz="1200" b="1" dirty="0">
                          <a:solidFill>
                            <a:srgbClr val="0F1722"/>
                          </a:solidFill>
                          <a:latin typeface="+mn-lt"/>
                        </a:rPr>
                        <a:t>20XX</a:t>
                      </a:r>
                      <a:endParaRPr lang="ru-RU" sz="1200" b="1" dirty="0">
                        <a:solidFill>
                          <a:srgbClr val="0F1722"/>
                        </a:solidFill>
                        <a:latin typeface="+mn-lt"/>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en-US" sz="1400" i="0" dirty="0">
                          <a:solidFill>
                            <a:schemeClr val="bg2">
                              <a:lumMod val="95000"/>
                            </a:schemeClr>
                          </a:solidFill>
                        </a:rPr>
                        <a:t>50</a:t>
                      </a:r>
                      <a:endParaRPr lang="ru-RU" sz="1400" i="0" dirty="0">
                        <a:solidFill>
                          <a:schemeClr val="bg2">
                            <a:lumMod val="95000"/>
                          </a:schemeClr>
                        </a:solidFill>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algn="r"/>
                      <a:r>
                        <a:rPr lang="en-US" sz="1400" i="0" dirty="0">
                          <a:solidFill>
                            <a:schemeClr val="bg2">
                              <a:lumMod val="95000"/>
                            </a:schemeClr>
                          </a:solidFill>
                        </a:rPr>
                        <a:t>500</a:t>
                      </a:r>
                      <a:endParaRPr lang="ru-RU" sz="1400" i="0" dirty="0">
                        <a:solidFill>
                          <a:schemeClr val="bg2">
                            <a:lumMod val="95000"/>
                          </a:schemeClr>
                        </a:solidFill>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0" dirty="0">
                          <a:solidFill>
                            <a:schemeClr val="bg2">
                              <a:lumMod val="95000"/>
                            </a:schemeClr>
                          </a:solidFill>
                        </a:rPr>
                        <a:t>$50,000</a:t>
                      </a:r>
                      <a:endParaRPr lang="ru-RU" sz="1400" i="0" dirty="0">
                        <a:solidFill>
                          <a:schemeClr val="bg2">
                            <a:lumMod val="95000"/>
                          </a:schemeClr>
                        </a:solidFill>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0" dirty="0">
                          <a:solidFill>
                            <a:schemeClr val="bg2">
                              <a:lumMod val="95000"/>
                            </a:schemeClr>
                          </a:solidFill>
                        </a:rPr>
                        <a:t>$40,000</a:t>
                      </a:r>
                      <a:endParaRPr lang="ru-RU" sz="1400" i="0" dirty="0">
                        <a:solidFill>
                          <a:schemeClr val="bg2">
                            <a:lumMod val="95000"/>
                          </a:schemeClr>
                        </a:solidFill>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extLst>
                  <a:ext uri="{0D108BD9-81ED-4DB2-BD59-A6C34878D82A}">
                    <a16:rowId xmlns:a16="http://schemas.microsoft.com/office/drawing/2014/main" val="2487016789"/>
                  </a:ext>
                </a:extLst>
              </a:tr>
            </a:tbl>
          </a:graphicData>
        </a:graphic>
      </p:graphicFrame>
      <p:sp>
        <p:nvSpPr>
          <p:cNvPr id="8" name="Text Placeholder 7">
            <a:extLst>
              <a:ext uri="{FF2B5EF4-FFF2-40B4-BE49-F238E27FC236}">
                <a16:creationId xmlns:a16="http://schemas.microsoft.com/office/drawing/2014/main" id="{B44E1CC1-FC76-4F7F-B7FD-5BF8B23A0369}"/>
              </a:ext>
            </a:extLst>
          </p:cNvPr>
          <p:cNvSpPr>
            <a:spLocks noGrp="1"/>
          </p:cNvSpPr>
          <p:nvPr>
            <p:ph type="body" idx="31"/>
          </p:nvPr>
        </p:nvSpPr>
        <p:spPr>
          <a:xfrm>
            <a:off x="6571988" y="2031832"/>
            <a:ext cx="2915732" cy="360000"/>
          </a:xfrm>
        </p:spPr>
        <p:txBody>
          <a:bodyPr/>
          <a:lstStyle/>
          <a:p>
            <a:r>
              <a:rPr lang="en-US" dirty="0"/>
              <a:t>Revenue by Year</a:t>
            </a:r>
            <a:endParaRPr lang="ru-RU" dirty="0"/>
          </a:p>
        </p:txBody>
      </p:sp>
      <p:graphicFrame>
        <p:nvGraphicFramePr>
          <p:cNvPr id="14" name="Content Placeholder 13" descr="Chart">
            <a:extLst>
              <a:ext uri="{FF2B5EF4-FFF2-40B4-BE49-F238E27FC236}">
                <a16:creationId xmlns:a16="http://schemas.microsoft.com/office/drawing/2014/main" id="{F478D7A4-9109-4CDD-B86C-F0EA88F242AB}"/>
              </a:ext>
            </a:extLst>
          </p:cNvPr>
          <p:cNvGraphicFramePr>
            <a:graphicFrameLocks noGrp="1"/>
          </p:cNvGraphicFramePr>
          <p:nvPr>
            <p:ph sz="quarter" idx="33"/>
            <p:extLst>
              <p:ext uri="{D42A27DB-BD31-4B8C-83A1-F6EECF244321}">
                <p14:modId xmlns:p14="http://schemas.microsoft.com/office/powerpoint/2010/main" val="2582391009"/>
              </p:ext>
            </p:extLst>
          </p:nvPr>
        </p:nvGraphicFramePr>
        <p:xfrm>
          <a:off x="6521884" y="2448969"/>
          <a:ext cx="4970463" cy="2935288"/>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EB1FE36B-32AA-4E32-8EB1-0BF1B74BAC4C}"/>
              </a:ext>
            </a:extLst>
          </p:cNvPr>
          <p:cNvSpPr>
            <a:spLocks noGrp="1"/>
          </p:cNvSpPr>
          <p:nvPr>
            <p:ph type="sldNum" sz="quarter" idx="12"/>
          </p:nvPr>
        </p:nvSpPr>
        <p:spPr/>
        <p:txBody>
          <a:bodyPr/>
          <a:lstStyle/>
          <a:p>
            <a:fld id="{8D581BC7-E183-40DB-AC97-C19EA4EB8894}" type="slidenum">
              <a:rPr lang="ru-RU" smtClean="0"/>
              <a:t>32</a:t>
            </a:fld>
            <a:endParaRPr lang="ru-RU" dirty="0"/>
          </a:p>
        </p:txBody>
      </p:sp>
      <p:sp>
        <p:nvSpPr>
          <p:cNvPr id="3" name="Footer Placeholder 2">
            <a:extLst>
              <a:ext uri="{FF2B5EF4-FFF2-40B4-BE49-F238E27FC236}">
                <a16:creationId xmlns:a16="http://schemas.microsoft.com/office/drawing/2014/main" id="{D72129B4-659A-4DED-BA78-4B6F73EABE32}"/>
              </a:ext>
            </a:extLst>
          </p:cNvPr>
          <p:cNvSpPr>
            <a:spLocks noGrp="1"/>
          </p:cNvSpPr>
          <p:nvPr>
            <p:ph type="ftr" sz="quarter" idx="11"/>
          </p:nvPr>
        </p:nvSpPr>
        <p:spPr/>
        <p:txBody>
          <a:bodyPr/>
          <a:lstStyle/>
          <a:p>
            <a:r>
              <a:rPr lang="en-US" dirty="0"/>
              <a:t>ADD A FOOTER</a:t>
            </a:r>
            <a:endParaRPr lang="ru-RU" dirty="0"/>
          </a:p>
        </p:txBody>
      </p:sp>
      <p:sp>
        <p:nvSpPr>
          <p:cNvPr id="2" name="Date Placeholder 1">
            <a:extLst>
              <a:ext uri="{FF2B5EF4-FFF2-40B4-BE49-F238E27FC236}">
                <a16:creationId xmlns:a16="http://schemas.microsoft.com/office/drawing/2014/main" id="{9F2F21CE-F509-4792-953E-A7E82159C54E}"/>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4257882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Company logo">
            <a:extLst>
              <a:ext uri="{FF2B5EF4-FFF2-40B4-BE49-F238E27FC236}">
                <a16:creationId xmlns:a16="http://schemas.microsoft.com/office/drawing/2014/main" id="{D49DB483-FBC2-4DC4-983B-5A64A32A682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32" name="Text Placeholder 31">
            <a:extLst>
              <a:ext uri="{FF2B5EF4-FFF2-40B4-BE49-F238E27FC236}">
                <a16:creationId xmlns:a16="http://schemas.microsoft.com/office/drawing/2014/main" id="{AC56A32D-C8BF-4477-BA62-2022E57EF222}"/>
              </a:ext>
            </a:extLst>
          </p:cNvPr>
          <p:cNvSpPr>
            <a:spLocks noGrp="1"/>
          </p:cNvSpPr>
          <p:nvPr>
            <p:ph type="body" sz="quarter" idx="26"/>
          </p:nvPr>
        </p:nvSpPr>
        <p:spPr/>
        <p:txBody>
          <a:bodyPr/>
          <a:lstStyle/>
          <a:p>
            <a:r>
              <a:rPr lang="en-US" dirty="0"/>
              <a:t>20XX</a:t>
            </a:r>
            <a:endParaRPr lang="ru-RU" dirty="0"/>
          </a:p>
        </p:txBody>
      </p:sp>
      <p:sp>
        <p:nvSpPr>
          <p:cNvPr id="10" name="Text Placeholder 9">
            <a:extLst>
              <a:ext uri="{FF2B5EF4-FFF2-40B4-BE49-F238E27FC236}">
                <a16:creationId xmlns:a16="http://schemas.microsoft.com/office/drawing/2014/main" id="{85197C78-259E-4657-A444-966F58562A59}"/>
              </a:ext>
            </a:extLst>
          </p:cNvPr>
          <p:cNvSpPr>
            <a:spLocks noGrp="1"/>
          </p:cNvSpPr>
          <p:nvPr>
            <p:ph type="body" idx="29"/>
          </p:nvPr>
        </p:nvSpPr>
        <p:spPr/>
        <p:txBody>
          <a:bodyPr/>
          <a:lstStyle/>
          <a:p>
            <a:r>
              <a:rPr lang="en-US" dirty="0"/>
              <a:t>Point 1 Title</a:t>
            </a:r>
            <a:endParaRPr lang="ru-RU" dirty="0"/>
          </a:p>
        </p:txBody>
      </p:sp>
      <p:sp>
        <p:nvSpPr>
          <p:cNvPr id="9" name="Text Placeholder 8">
            <a:extLst>
              <a:ext uri="{FF2B5EF4-FFF2-40B4-BE49-F238E27FC236}">
                <a16:creationId xmlns:a16="http://schemas.microsoft.com/office/drawing/2014/main" id="{D773AD42-4E4E-45A2-AF46-3450008935A5}"/>
              </a:ext>
            </a:extLst>
          </p:cNvPr>
          <p:cNvSpPr>
            <a:spLocks noGrp="1"/>
          </p:cNvSpPr>
          <p:nvPr>
            <p:ph type="body" idx="27"/>
          </p:nvPr>
        </p:nvSpPr>
        <p:spPr/>
        <p:txBody>
          <a:bodyPr>
            <a:normAutofit fontScale="92500"/>
          </a:bodyPr>
          <a:lstStyle/>
          <a:p>
            <a:r>
              <a:rPr lang="en-US" dirty="0"/>
              <a:t>Lorem ipsum dolor sit amet, consectetuer adipiscing elit. Maecenas porttitor congue massa. Fusce posuere</a:t>
            </a:r>
            <a:endParaRPr lang="ru-RU" dirty="0"/>
          </a:p>
        </p:txBody>
      </p:sp>
      <p:sp>
        <p:nvSpPr>
          <p:cNvPr id="33" name="Text Placeholder 32">
            <a:extLst>
              <a:ext uri="{FF2B5EF4-FFF2-40B4-BE49-F238E27FC236}">
                <a16:creationId xmlns:a16="http://schemas.microsoft.com/office/drawing/2014/main" id="{F07C18CC-1A8F-4E9F-9484-DF4AB33E5598}"/>
              </a:ext>
            </a:extLst>
          </p:cNvPr>
          <p:cNvSpPr>
            <a:spLocks noGrp="1"/>
          </p:cNvSpPr>
          <p:nvPr>
            <p:ph type="body" sz="quarter" idx="37"/>
          </p:nvPr>
        </p:nvSpPr>
        <p:spPr/>
        <p:txBody>
          <a:bodyPr/>
          <a:lstStyle/>
          <a:p>
            <a:r>
              <a:rPr lang="en-US" dirty="0"/>
              <a:t>20XX</a:t>
            </a:r>
            <a:endParaRPr lang="ru-RU" dirty="0"/>
          </a:p>
        </p:txBody>
      </p:sp>
      <p:sp>
        <p:nvSpPr>
          <p:cNvPr id="13" name="Text Placeholder 12">
            <a:extLst>
              <a:ext uri="{FF2B5EF4-FFF2-40B4-BE49-F238E27FC236}">
                <a16:creationId xmlns:a16="http://schemas.microsoft.com/office/drawing/2014/main" id="{A26FF1D7-38F0-4FAF-8052-B8AEE66978E8}"/>
              </a:ext>
            </a:extLst>
          </p:cNvPr>
          <p:cNvSpPr>
            <a:spLocks noGrp="1"/>
          </p:cNvSpPr>
          <p:nvPr>
            <p:ph type="body" idx="32"/>
          </p:nvPr>
        </p:nvSpPr>
        <p:spPr/>
        <p:txBody>
          <a:bodyPr/>
          <a:lstStyle/>
          <a:p>
            <a:r>
              <a:rPr lang="en-US" dirty="0"/>
              <a:t>Point 2 Title</a:t>
            </a:r>
            <a:endParaRPr lang="ru-RU" dirty="0"/>
          </a:p>
        </p:txBody>
      </p:sp>
      <p:sp>
        <p:nvSpPr>
          <p:cNvPr id="12" name="Text Placeholder 11">
            <a:extLst>
              <a:ext uri="{FF2B5EF4-FFF2-40B4-BE49-F238E27FC236}">
                <a16:creationId xmlns:a16="http://schemas.microsoft.com/office/drawing/2014/main" id="{DA461661-5A36-4E79-80B5-116D2AAFA27C}"/>
              </a:ext>
            </a:extLst>
          </p:cNvPr>
          <p:cNvSpPr>
            <a:spLocks noGrp="1"/>
          </p:cNvSpPr>
          <p:nvPr>
            <p:ph type="body" idx="31"/>
          </p:nvPr>
        </p:nvSpPr>
        <p:spPr/>
        <p:txBody>
          <a:bodyPr>
            <a:normAutofit fontScale="92500"/>
          </a:bodyPr>
          <a:lstStyle/>
          <a:p>
            <a:r>
              <a:rPr lang="en-US" dirty="0"/>
              <a:t>Lorem ipsum dolor sit amet, consectetuer adipiscing elit. Maecenas porttitor congue massa. Fusce posuere</a:t>
            </a:r>
            <a:endParaRPr lang="ru-RU" dirty="0"/>
          </a:p>
        </p:txBody>
      </p:sp>
      <p:sp>
        <p:nvSpPr>
          <p:cNvPr id="34" name="Text Placeholder 33">
            <a:extLst>
              <a:ext uri="{FF2B5EF4-FFF2-40B4-BE49-F238E27FC236}">
                <a16:creationId xmlns:a16="http://schemas.microsoft.com/office/drawing/2014/main" id="{743B3E0E-6E1F-4AD2-A122-C5828866A33B}"/>
              </a:ext>
            </a:extLst>
          </p:cNvPr>
          <p:cNvSpPr>
            <a:spLocks noGrp="1"/>
          </p:cNvSpPr>
          <p:nvPr>
            <p:ph type="body" sz="quarter" idx="38"/>
          </p:nvPr>
        </p:nvSpPr>
        <p:spPr/>
        <p:txBody>
          <a:bodyPr/>
          <a:lstStyle/>
          <a:p>
            <a:r>
              <a:rPr lang="en-US" dirty="0"/>
              <a:t>20XX</a:t>
            </a:r>
            <a:endParaRPr lang="ru-RU" dirty="0"/>
          </a:p>
        </p:txBody>
      </p:sp>
      <p:sp>
        <p:nvSpPr>
          <p:cNvPr id="15" name="Text Placeholder 14">
            <a:extLst>
              <a:ext uri="{FF2B5EF4-FFF2-40B4-BE49-F238E27FC236}">
                <a16:creationId xmlns:a16="http://schemas.microsoft.com/office/drawing/2014/main" id="{4957D0D1-5961-4504-9B04-2E7192A7384F}"/>
              </a:ext>
            </a:extLst>
          </p:cNvPr>
          <p:cNvSpPr>
            <a:spLocks noGrp="1"/>
          </p:cNvSpPr>
          <p:nvPr>
            <p:ph type="body" idx="34"/>
          </p:nvPr>
        </p:nvSpPr>
        <p:spPr/>
        <p:txBody>
          <a:bodyPr/>
          <a:lstStyle/>
          <a:p>
            <a:r>
              <a:rPr lang="en-US" dirty="0"/>
              <a:t>Point 3 Title</a:t>
            </a:r>
            <a:endParaRPr lang="ru-RU" dirty="0"/>
          </a:p>
        </p:txBody>
      </p:sp>
      <p:sp>
        <p:nvSpPr>
          <p:cNvPr id="14" name="Text Placeholder 13">
            <a:extLst>
              <a:ext uri="{FF2B5EF4-FFF2-40B4-BE49-F238E27FC236}">
                <a16:creationId xmlns:a16="http://schemas.microsoft.com/office/drawing/2014/main" id="{0C4CB2D7-C18E-4293-9F27-83794A03541C}"/>
              </a:ext>
            </a:extLst>
          </p:cNvPr>
          <p:cNvSpPr>
            <a:spLocks noGrp="1"/>
          </p:cNvSpPr>
          <p:nvPr>
            <p:ph type="body" idx="33"/>
          </p:nvPr>
        </p:nvSpPr>
        <p:spPr/>
        <p:txBody>
          <a:bodyPr>
            <a:normAutofit fontScale="92500"/>
          </a:bodyPr>
          <a:lstStyle/>
          <a:p>
            <a:r>
              <a:rPr lang="en-US" dirty="0"/>
              <a:t>Lorem ipsum dolor sit amet, consectetuer adipiscing elit. Maecenas porttitor congue massa. Fusce posuere</a:t>
            </a:r>
            <a:endParaRPr lang="ru-RU" dirty="0"/>
          </a:p>
        </p:txBody>
      </p:sp>
      <p:sp>
        <p:nvSpPr>
          <p:cNvPr id="35" name="Text Placeholder 34">
            <a:extLst>
              <a:ext uri="{FF2B5EF4-FFF2-40B4-BE49-F238E27FC236}">
                <a16:creationId xmlns:a16="http://schemas.microsoft.com/office/drawing/2014/main" id="{C4D92659-35B8-4DF0-B3F1-B256D0D6A34D}"/>
              </a:ext>
            </a:extLst>
          </p:cNvPr>
          <p:cNvSpPr>
            <a:spLocks noGrp="1"/>
          </p:cNvSpPr>
          <p:nvPr>
            <p:ph type="body" sz="quarter" idx="39"/>
          </p:nvPr>
        </p:nvSpPr>
        <p:spPr/>
        <p:txBody>
          <a:bodyPr/>
          <a:lstStyle/>
          <a:p>
            <a:r>
              <a:rPr lang="en-US" dirty="0"/>
              <a:t>20XX</a:t>
            </a:r>
            <a:endParaRPr lang="ru-RU" dirty="0"/>
          </a:p>
        </p:txBody>
      </p:sp>
      <p:sp>
        <p:nvSpPr>
          <p:cNvPr id="17" name="Text Placeholder 16">
            <a:extLst>
              <a:ext uri="{FF2B5EF4-FFF2-40B4-BE49-F238E27FC236}">
                <a16:creationId xmlns:a16="http://schemas.microsoft.com/office/drawing/2014/main" id="{6B2559C2-1BA3-4140-AE36-D940D09218E5}"/>
              </a:ext>
            </a:extLst>
          </p:cNvPr>
          <p:cNvSpPr>
            <a:spLocks noGrp="1"/>
          </p:cNvSpPr>
          <p:nvPr>
            <p:ph type="body" idx="36"/>
          </p:nvPr>
        </p:nvSpPr>
        <p:spPr/>
        <p:txBody>
          <a:bodyPr/>
          <a:lstStyle/>
          <a:p>
            <a:r>
              <a:rPr lang="en-US" dirty="0"/>
              <a:t>Point 4 Title</a:t>
            </a:r>
            <a:endParaRPr lang="ru-RU" dirty="0"/>
          </a:p>
        </p:txBody>
      </p:sp>
      <p:sp>
        <p:nvSpPr>
          <p:cNvPr id="16" name="Text Placeholder 15">
            <a:extLst>
              <a:ext uri="{FF2B5EF4-FFF2-40B4-BE49-F238E27FC236}">
                <a16:creationId xmlns:a16="http://schemas.microsoft.com/office/drawing/2014/main" id="{F8F4F51F-1AB9-4B4F-91F2-124F7319BC89}"/>
              </a:ext>
            </a:extLst>
          </p:cNvPr>
          <p:cNvSpPr>
            <a:spLocks noGrp="1"/>
          </p:cNvSpPr>
          <p:nvPr>
            <p:ph type="body" idx="35"/>
          </p:nvPr>
        </p:nvSpPr>
        <p:spPr/>
        <p:txBody>
          <a:bodyPr>
            <a:normAutofit fontScale="92500"/>
          </a:bodyPr>
          <a:lstStyle/>
          <a:p>
            <a:r>
              <a:rPr lang="en-US" dirty="0"/>
              <a:t>Lorem ipsum dolor sit amet, consectetuer adipiscing elit. Maecenas porttitor congue massa. Fusce posuere</a:t>
            </a:r>
            <a:endParaRPr lang="ru-RU" dirty="0"/>
          </a:p>
        </p:txBody>
      </p:sp>
      <p:sp>
        <p:nvSpPr>
          <p:cNvPr id="5" name="Title 4">
            <a:extLst>
              <a:ext uri="{FF2B5EF4-FFF2-40B4-BE49-F238E27FC236}">
                <a16:creationId xmlns:a16="http://schemas.microsoft.com/office/drawing/2014/main" id="{CBA8DB52-EFD1-490F-9D30-DA1BE125697B}"/>
              </a:ext>
            </a:extLst>
          </p:cNvPr>
          <p:cNvSpPr>
            <a:spLocks noGrp="1"/>
          </p:cNvSpPr>
          <p:nvPr>
            <p:ph type="title"/>
          </p:nvPr>
        </p:nvSpPr>
        <p:spPr/>
        <p:txBody>
          <a:bodyPr/>
          <a:lstStyle/>
          <a:p>
            <a:r>
              <a:rPr lang="en-US" dirty="0"/>
              <a:t>TIMELINE</a:t>
            </a:r>
            <a:endParaRPr lang="ru-RU" dirty="0"/>
          </a:p>
        </p:txBody>
      </p:sp>
      <p:sp>
        <p:nvSpPr>
          <p:cNvPr id="6" name="Text Placeholder 5">
            <a:extLst>
              <a:ext uri="{FF2B5EF4-FFF2-40B4-BE49-F238E27FC236}">
                <a16:creationId xmlns:a16="http://schemas.microsoft.com/office/drawing/2014/main" id="{9404D123-3B64-40AC-8E19-13ACA846E6FA}"/>
              </a:ext>
            </a:extLst>
          </p:cNvPr>
          <p:cNvSpPr>
            <a:spLocks noGrp="1"/>
          </p:cNvSpPr>
          <p:nvPr>
            <p:ph type="body" idx="1"/>
          </p:nvPr>
        </p:nvSpPr>
        <p:spPr/>
        <p:txBody>
          <a:bodyPr/>
          <a:lstStyle/>
          <a:p>
            <a:r>
              <a:rPr lang="en-US" dirty="0"/>
              <a:t>LOREM IPSUM DOLOR SIT AMET, CONSECTETUER ADIPISCING ELIT. MAECENAS PORTTITOR</a:t>
            </a:r>
          </a:p>
          <a:p>
            <a:endParaRPr lang="ru-RU" dirty="0"/>
          </a:p>
        </p:txBody>
      </p:sp>
      <p:sp>
        <p:nvSpPr>
          <p:cNvPr id="4" name="Slide Number Placeholder 3">
            <a:extLst>
              <a:ext uri="{FF2B5EF4-FFF2-40B4-BE49-F238E27FC236}">
                <a16:creationId xmlns:a16="http://schemas.microsoft.com/office/drawing/2014/main" id="{DFA37053-6323-4E13-BED7-2CAB467A1274}"/>
              </a:ext>
            </a:extLst>
          </p:cNvPr>
          <p:cNvSpPr>
            <a:spLocks noGrp="1"/>
          </p:cNvSpPr>
          <p:nvPr>
            <p:ph type="sldNum" sz="quarter" idx="12"/>
          </p:nvPr>
        </p:nvSpPr>
        <p:spPr/>
        <p:txBody>
          <a:bodyPr/>
          <a:lstStyle/>
          <a:p>
            <a:fld id="{8D581BC7-E183-40DB-AC97-C19EA4EB8894}" type="slidenum">
              <a:rPr lang="ru-RU" smtClean="0"/>
              <a:pPr/>
              <a:t>33</a:t>
            </a:fld>
            <a:endParaRPr lang="ru-RU" dirty="0"/>
          </a:p>
        </p:txBody>
      </p:sp>
      <p:sp>
        <p:nvSpPr>
          <p:cNvPr id="3" name="Footer Placeholder 2">
            <a:extLst>
              <a:ext uri="{FF2B5EF4-FFF2-40B4-BE49-F238E27FC236}">
                <a16:creationId xmlns:a16="http://schemas.microsoft.com/office/drawing/2014/main" id="{45D4A3CE-7423-4FF3-8738-B7BF3FF87227}"/>
              </a:ext>
            </a:extLst>
          </p:cNvPr>
          <p:cNvSpPr>
            <a:spLocks noGrp="1"/>
          </p:cNvSpPr>
          <p:nvPr>
            <p:ph type="ftr" sz="quarter" idx="11"/>
          </p:nvPr>
        </p:nvSpPr>
        <p:spPr/>
        <p:txBody>
          <a:bodyPr/>
          <a:lstStyle/>
          <a:p>
            <a:r>
              <a:rPr lang="en-US" dirty="0"/>
              <a:t>ADD A FOOTER</a:t>
            </a:r>
            <a:endParaRPr lang="ru-RU" dirty="0"/>
          </a:p>
        </p:txBody>
      </p:sp>
      <p:sp>
        <p:nvSpPr>
          <p:cNvPr id="2" name="Date Placeholder 1">
            <a:extLst>
              <a:ext uri="{FF2B5EF4-FFF2-40B4-BE49-F238E27FC236}">
                <a16:creationId xmlns:a16="http://schemas.microsoft.com/office/drawing/2014/main" id="{2673D475-C5F4-4E45-B91A-0747964BFFCD}"/>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137747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Company logo">
            <a:extLst>
              <a:ext uri="{FF2B5EF4-FFF2-40B4-BE49-F238E27FC236}">
                <a16:creationId xmlns:a16="http://schemas.microsoft.com/office/drawing/2014/main" id="{E3101BB9-5083-43DD-84CB-1F61DAB74E4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2" name="Title 1">
            <a:extLst>
              <a:ext uri="{FF2B5EF4-FFF2-40B4-BE49-F238E27FC236}">
                <a16:creationId xmlns:a16="http://schemas.microsoft.com/office/drawing/2014/main" id="{5DB65365-4521-4F81-B6BD-11364F3F1A43}"/>
              </a:ext>
            </a:extLst>
          </p:cNvPr>
          <p:cNvSpPr>
            <a:spLocks noGrp="1"/>
          </p:cNvSpPr>
          <p:nvPr>
            <p:ph type="title"/>
          </p:nvPr>
        </p:nvSpPr>
        <p:spPr/>
        <p:txBody>
          <a:bodyPr/>
          <a:lstStyle/>
          <a:p>
            <a:r>
              <a:rPr lang="en-US" dirty="0"/>
              <a:t>FINANCIALS</a:t>
            </a:r>
            <a:endParaRPr lang="ru-RU" dirty="0"/>
          </a:p>
        </p:txBody>
      </p:sp>
      <p:sp>
        <p:nvSpPr>
          <p:cNvPr id="3" name="Text Placeholder 2">
            <a:extLst>
              <a:ext uri="{FF2B5EF4-FFF2-40B4-BE49-F238E27FC236}">
                <a16:creationId xmlns:a16="http://schemas.microsoft.com/office/drawing/2014/main" id="{85D5E241-5BDF-4E31-AEE3-F95545B01405}"/>
              </a:ext>
            </a:extLst>
          </p:cNvPr>
          <p:cNvSpPr>
            <a:spLocks noGrp="1"/>
          </p:cNvSpPr>
          <p:nvPr>
            <p:ph type="body" idx="1"/>
          </p:nvPr>
        </p:nvSpPr>
        <p:spPr/>
        <p:txBody>
          <a:bodyPr>
            <a:normAutofit/>
          </a:bodyPr>
          <a:lstStyle/>
          <a:p>
            <a:r>
              <a:rPr lang="en-US" dirty="0"/>
              <a:t>LOREM IPSUM DOLOR SIT AMET, CONSECTETUER ADIPISCING ELIT. MAECENAS PORTTITOR</a:t>
            </a:r>
          </a:p>
        </p:txBody>
      </p:sp>
      <p:graphicFrame>
        <p:nvGraphicFramePr>
          <p:cNvPr id="9" name="Table Placeholder 8">
            <a:extLst>
              <a:ext uri="{FF2B5EF4-FFF2-40B4-BE49-F238E27FC236}">
                <a16:creationId xmlns:a16="http://schemas.microsoft.com/office/drawing/2014/main" id="{310E0F95-76C3-48B4-BEFB-5B1DB71B97E0}"/>
              </a:ext>
            </a:extLst>
          </p:cNvPr>
          <p:cNvGraphicFramePr>
            <a:graphicFrameLocks noGrp="1"/>
          </p:cNvGraphicFramePr>
          <p:nvPr>
            <p:ph type="tbl" sz="quarter" idx="14"/>
            <p:extLst>
              <p:ext uri="{D42A27DB-BD31-4B8C-83A1-F6EECF244321}">
                <p14:modId xmlns:p14="http://schemas.microsoft.com/office/powerpoint/2010/main" val="435364507"/>
              </p:ext>
            </p:extLst>
          </p:nvPr>
        </p:nvGraphicFramePr>
        <p:xfrm>
          <a:off x="4430062" y="859665"/>
          <a:ext cx="6510345" cy="4536000"/>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164802800"/>
                    </a:ext>
                  </a:extLst>
                </a:gridCol>
                <a:gridCol w="1174115">
                  <a:extLst>
                    <a:ext uri="{9D8B030D-6E8A-4147-A177-3AD203B41FA5}">
                      <a16:colId xmlns:a16="http://schemas.microsoft.com/office/drawing/2014/main" val="1653645961"/>
                    </a:ext>
                  </a:extLst>
                </a:gridCol>
                <a:gridCol w="1174115">
                  <a:extLst>
                    <a:ext uri="{9D8B030D-6E8A-4147-A177-3AD203B41FA5}">
                      <a16:colId xmlns:a16="http://schemas.microsoft.com/office/drawing/2014/main" val="714343349"/>
                    </a:ext>
                  </a:extLst>
                </a:gridCol>
                <a:gridCol w="1174115">
                  <a:extLst>
                    <a:ext uri="{9D8B030D-6E8A-4147-A177-3AD203B41FA5}">
                      <a16:colId xmlns:a16="http://schemas.microsoft.com/office/drawing/2014/main" val="3380443448"/>
                    </a:ext>
                  </a:extLst>
                </a:gridCol>
                <a:gridCol w="756000">
                  <a:extLst>
                    <a:ext uri="{9D8B030D-6E8A-4147-A177-3AD203B41FA5}">
                      <a16:colId xmlns:a16="http://schemas.microsoft.com/office/drawing/2014/main" val="9414629"/>
                    </a:ext>
                  </a:extLst>
                </a:gridCol>
              </a:tblGrid>
              <a:tr h="324000">
                <a:tc>
                  <a:txBody>
                    <a:bodyPr/>
                    <a:lstStyle/>
                    <a:p>
                      <a:pPr marL="0" algn="l" defTabSz="914400" rtl="0" eaLnBrk="1" latinLnBrk="0" hangingPunct="1"/>
                      <a:endParaRPr lang="ru-RU" sz="1200" b="1" i="1" kern="1200" dirty="0">
                        <a:solidFill>
                          <a:schemeClr val="lt1"/>
                        </a:solidFill>
                        <a:latin typeface="+mj-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algn="r" defTabSz="914400" rtl="0" eaLnBrk="1" latinLnBrk="0" hangingPunct="1"/>
                      <a:r>
                        <a:rPr lang="ru-RU" sz="1200" b="1" kern="1200" dirty="0">
                          <a:solidFill>
                            <a:srgbClr val="0F1722"/>
                          </a:solidFill>
                          <a:latin typeface="Segoe UI" panose="020B0502040204020203" pitchFamily="34" charset="0"/>
                          <a:ea typeface="+mn-ea"/>
                          <a:cs typeface="Segoe UI" panose="020B0502040204020203" pitchFamily="34" charset="0"/>
                        </a:rPr>
                        <a:t>20</a:t>
                      </a:r>
                      <a:r>
                        <a:rPr lang="en-US" sz="1200" b="1" kern="1200" dirty="0">
                          <a:solidFill>
                            <a:srgbClr val="0F1722"/>
                          </a:solidFill>
                          <a:latin typeface="Segoe UI" panose="020B0502040204020203" pitchFamily="34" charset="0"/>
                          <a:ea typeface="+mn-ea"/>
                          <a:cs typeface="Segoe UI" panose="020B0502040204020203" pitchFamily="34" charset="0"/>
                        </a:rPr>
                        <a:t>XX</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20XX</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20XX</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marL="0" algn="ctr" defTabSz="914400" rtl="0" eaLnBrk="1" latinLnBrk="0" hangingPunct="1"/>
                      <a:endParaRPr lang="ru-RU" sz="1200" b="1" kern="1200" dirty="0">
                        <a:solidFill>
                          <a:srgbClr val="0F1722"/>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7924912"/>
                  </a:ext>
                </a:extLst>
              </a:tr>
              <a:tr h="324000">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Users</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50,000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400,000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1,600,000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0825263"/>
                  </a:ext>
                </a:extLst>
              </a:tr>
              <a:tr h="324000">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Jobs</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500,000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4,000,000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16,000,000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ctr" defTabSz="914400" rtl="0" eaLnBrk="1" latinLnBrk="0" hangingPunct="1"/>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8612503"/>
                  </a:ext>
                </a:extLst>
              </a:tr>
              <a:tr h="324000">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Average price per job</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75</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80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90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5380785"/>
                  </a:ext>
                </a:extLst>
              </a:tr>
              <a:tr h="324000">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COMPANY REVENUE @15%</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5,625,000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48,000,000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216,000,000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ctr" defTabSz="914400" rtl="0" eaLnBrk="1" latinLnBrk="0" hangingPunct="1"/>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4977462"/>
                  </a:ext>
                </a:extLst>
              </a:tr>
              <a:tr h="324000">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 Cost of Revenue</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9806537"/>
                  </a:ext>
                </a:extLst>
              </a:tr>
              <a:tr h="324000">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Gross Profit</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5,625,000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48,000,000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216,000,000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ctr" defTabSz="914400" rtl="0" eaLnBrk="1" latinLnBrk="0" hangingPunct="1"/>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1909821"/>
                  </a:ext>
                </a:extLst>
              </a:tr>
              <a:tr h="324000">
                <a:tc>
                  <a:txBody>
                    <a:bodyPr/>
                    <a:lstStyle/>
                    <a:p>
                      <a:pPr marL="0" algn="l" defTabSz="914400" rtl="0" eaLnBrk="1" latinLnBrk="0" hangingPunct="1"/>
                      <a:r>
                        <a:rPr lang="en-US" sz="1200" b="1" kern="1200" dirty="0">
                          <a:solidFill>
                            <a:schemeClr val="bg2">
                              <a:lumMod val="95000"/>
                            </a:schemeClr>
                          </a:solidFill>
                          <a:latin typeface="Segoe UI" panose="020B0502040204020203" pitchFamily="34" charset="0"/>
                          <a:ea typeface="+mn-ea"/>
                          <a:cs typeface="Segoe UI" panose="020B0502040204020203" pitchFamily="34" charset="0"/>
                        </a:rPr>
                        <a:t>OPEX</a:t>
                      </a:r>
                      <a:endParaRPr lang="ru-RU" sz="1200" b="1" kern="1200" dirty="0">
                        <a:solidFill>
                          <a:schemeClr val="bg2">
                            <a:lumMod val="95000"/>
                          </a:schemeClr>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algn="r" defTabSz="914400" rtl="0" eaLnBrk="1" latinLnBrk="0" hangingPunct="1"/>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6609514"/>
                  </a:ext>
                </a:extLst>
              </a:tr>
              <a:tr h="324000">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 Sales &amp; Marketing</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5,062,500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38,400,000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151,200,000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ctr" defTabSz="914400" rtl="0" eaLnBrk="1" latinLnBrk="0" hangingPunct="1"/>
                      <a:r>
                        <a:rPr lang="en-US" sz="1400" i="0" kern="1200" dirty="0">
                          <a:solidFill>
                            <a:schemeClr val="tx1"/>
                          </a:solidFill>
                          <a:latin typeface="+mn-lt"/>
                          <a:ea typeface="+mn-ea"/>
                          <a:cs typeface="+mn-cs"/>
                        </a:rPr>
                        <a:t>70%</a:t>
                      </a:r>
                      <a:endParaRPr lang="ru-RU" sz="1400" i="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6749726"/>
                  </a:ext>
                </a:extLst>
              </a:tr>
              <a:tr h="324000">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 Customer Service</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1,687,500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9,600,000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21,600,000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i="0" kern="1200" dirty="0">
                          <a:solidFill>
                            <a:schemeClr val="tx1"/>
                          </a:solidFill>
                          <a:latin typeface="+mn-lt"/>
                          <a:ea typeface="+mn-ea"/>
                          <a:cs typeface="+mn-cs"/>
                        </a:rPr>
                        <a:t>10%</a:t>
                      </a:r>
                      <a:endParaRPr lang="ru-RU" sz="1400" i="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8929021"/>
                  </a:ext>
                </a:extLst>
              </a:tr>
              <a:tr h="324000">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 Product Development</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562,500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2,400,000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10,800,000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ctr" defTabSz="914400" rtl="0" eaLnBrk="1" latinLnBrk="0" hangingPunct="1"/>
                      <a:r>
                        <a:rPr lang="en-US" sz="1400" i="0" kern="1200" dirty="0">
                          <a:solidFill>
                            <a:schemeClr val="tx1"/>
                          </a:solidFill>
                          <a:latin typeface="+mn-lt"/>
                          <a:ea typeface="+mn-ea"/>
                          <a:cs typeface="+mn-cs"/>
                        </a:rPr>
                        <a:t>5%</a:t>
                      </a:r>
                      <a:endParaRPr lang="ru-RU" sz="1400" i="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0403119"/>
                  </a:ext>
                </a:extLst>
              </a:tr>
              <a:tr h="324000">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 Misc.</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281,250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2,400,000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4,320,000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i="0" kern="1200" dirty="0">
                          <a:solidFill>
                            <a:schemeClr val="tx1"/>
                          </a:solidFill>
                          <a:latin typeface="+mn-lt"/>
                          <a:ea typeface="+mn-ea"/>
                          <a:cs typeface="+mn-cs"/>
                        </a:rPr>
                        <a:t>2%</a:t>
                      </a:r>
                      <a:endParaRPr lang="ru-RU" sz="1400" i="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1393806"/>
                  </a:ext>
                </a:extLst>
              </a:tr>
              <a:tr h="324000">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TOTAL OPEX</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7,596,750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52,800,000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187,920,000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ctr" defTabSz="914400" rtl="0" eaLnBrk="1" latinLnBrk="0" hangingPunct="1"/>
                      <a:endParaRPr lang="ru-RU" sz="1400" i="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853485"/>
                  </a:ext>
                </a:extLst>
              </a:tr>
              <a:tr h="324000">
                <a:tc>
                  <a:txBody>
                    <a:bodyPr/>
                    <a:lstStyle/>
                    <a:p>
                      <a:pPr marL="0" algn="l" defTabSz="914400" rtl="0" eaLnBrk="1" latinLnBrk="0" hangingPunct="1"/>
                      <a:r>
                        <a:rPr lang="en-US" sz="1200" b="1" kern="1200" dirty="0">
                          <a:solidFill>
                            <a:schemeClr val="tx1"/>
                          </a:solidFill>
                          <a:latin typeface="Segoe UI" panose="020B0502040204020203" pitchFamily="34" charset="0"/>
                          <a:ea typeface="+mn-ea"/>
                          <a:cs typeface="Segoe UI" panose="020B0502040204020203" pitchFamily="34" charset="0"/>
                        </a:rPr>
                        <a:t>EBIT</a:t>
                      </a:r>
                      <a:endParaRPr lang="ru-RU" sz="1200" b="1" kern="1200" dirty="0">
                        <a:solidFill>
                          <a:schemeClr val="tx1"/>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lang="en-US" sz="1400" b="1" i="1" kern="1200" dirty="0">
                          <a:solidFill>
                            <a:srgbClr val="B53164"/>
                          </a:solidFill>
                          <a:latin typeface="Segoe UI" panose="020B0502040204020203" pitchFamily="34" charset="0"/>
                          <a:ea typeface="+mn-ea"/>
                          <a:cs typeface="Segoe UI" panose="020B0502040204020203" pitchFamily="34" charset="0"/>
                        </a:rPr>
                        <a:t>-1,968,750</a:t>
                      </a:r>
                      <a:endParaRPr lang="ru-RU" sz="1400" b="1" i="1" kern="1200" dirty="0">
                        <a:solidFill>
                          <a:srgbClr val="B53164"/>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lang="en-US" sz="1400" b="1" i="1" kern="1200" dirty="0">
                          <a:solidFill>
                            <a:srgbClr val="B53164"/>
                          </a:solidFill>
                          <a:latin typeface="Segoe UI" panose="020B0502040204020203" pitchFamily="34" charset="0"/>
                          <a:ea typeface="+mn-ea"/>
                          <a:cs typeface="Segoe UI" panose="020B0502040204020203" pitchFamily="34" charset="0"/>
                        </a:rPr>
                        <a:t>-4,800,000</a:t>
                      </a:r>
                      <a:endParaRPr lang="ru-RU" sz="1400" b="1" i="1" kern="1200" dirty="0">
                        <a:solidFill>
                          <a:srgbClr val="B53164"/>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lang="en-US" sz="1400" b="1" i="1" kern="1200" dirty="0">
                          <a:solidFill>
                            <a:srgbClr val="348151"/>
                          </a:solidFill>
                          <a:latin typeface="Segoe UI" panose="020B0502040204020203" pitchFamily="34" charset="0"/>
                          <a:ea typeface="+mn-ea"/>
                          <a:cs typeface="Segoe UI" panose="020B0502040204020203" pitchFamily="34" charset="0"/>
                        </a:rPr>
                        <a:t>28,080,000</a:t>
                      </a:r>
                      <a:endParaRPr lang="ru-RU" sz="1400" b="1" i="1" kern="1200" dirty="0">
                        <a:solidFill>
                          <a:srgbClr val="348151"/>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i="0" kern="1200" dirty="0">
                          <a:solidFill>
                            <a:schemeClr val="tx1"/>
                          </a:solidFill>
                          <a:latin typeface="+mn-lt"/>
                          <a:ea typeface="+mn-ea"/>
                          <a:cs typeface="+mn-cs"/>
                        </a:rPr>
                        <a:t>13%</a:t>
                      </a:r>
                      <a:endParaRPr lang="ru-RU" sz="1400" i="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8882539"/>
                  </a:ext>
                </a:extLst>
              </a:tr>
            </a:tbl>
          </a:graphicData>
        </a:graphic>
      </p:graphicFrame>
      <p:sp>
        <p:nvSpPr>
          <p:cNvPr id="6" name="Slide Number Placeholder 5">
            <a:extLst>
              <a:ext uri="{FF2B5EF4-FFF2-40B4-BE49-F238E27FC236}">
                <a16:creationId xmlns:a16="http://schemas.microsoft.com/office/drawing/2014/main" id="{30845F57-2399-46AA-85F3-D790CEA7EE1E}"/>
              </a:ext>
            </a:extLst>
          </p:cNvPr>
          <p:cNvSpPr>
            <a:spLocks noGrp="1"/>
          </p:cNvSpPr>
          <p:nvPr>
            <p:ph type="sldNum" sz="quarter" idx="12"/>
          </p:nvPr>
        </p:nvSpPr>
        <p:spPr/>
        <p:txBody>
          <a:bodyPr/>
          <a:lstStyle/>
          <a:p>
            <a:fld id="{8D581BC7-E183-40DB-AC97-C19EA4EB8894}" type="slidenum">
              <a:rPr lang="ru-RU" smtClean="0"/>
              <a:t>34</a:t>
            </a:fld>
            <a:endParaRPr lang="ru-RU" dirty="0"/>
          </a:p>
        </p:txBody>
      </p:sp>
      <p:sp>
        <p:nvSpPr>
          <p:cNvPr id="5" name="Footer Placeholder 4">
            <a:extLst>
              <a:ext uri="{FF2B5EF4-FFF2-40B4-BE49-F238E27FC236}">
                <a16:creationId xmlns:a16="http://schemas.microsoft.com/office/drawing/2014/main" id="{9ECDF3C5-F687-4A1D-AFCF-1BADF8B9E327}"/>
              </a:ext>
            </a:extLst>
          </p:cNvPr>
          <p:cNvSpPr>
            <a:spLocks noGrp="1"/>
          </p:cNvSpPr>
          <p:nvPr>
            <p:ph type="ftr" sz="quarter" idx="11"/>
          </p:nvPr>
        </p:nvSpPr>
        <p:spPr/>
        <p:txBody>
          <a:bodyPr/>
          <a:lstStyle/>
          <a:p>
            <a:r>
              <a:rPr lang="en-US" dirty="0"/>
              <a:t>ADD A FOOTER</a:t>
            </a:r>
            <a:endParaRPr lang="ru-RU" dirty="0"/>
          </a:p>
        </p:txBody>
      </p:sp>
      <p:sp>
        <p:nvSpPr>
          <p:cNvPr id="4" name="Date Placeholder 3">
            <a:extLst>
              <a:ext uri="{FF2B5EF4-FFF2-40B4-BE49-F238E27FC236}">
                <a16:creationId xmlns:a16="http://schemas.microsoft.com/office/drawing/2014/main" id="{8BEA012A-C1D5-4E0A-AEFE-277577B1067F}"/>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3507090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Company logo">
            <a:extLst>
              <a:ext uri="{FF2B5EF4-FFF2-40B4-BE49-F238E27FC236}">
                <a16:creationId xmlns:a16="http://schemas.microsoft.com/office/drawing/2014/main" id="{68D7BA2C-9B0D-466A-9EB6-14071AD0EA7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2" name="Title 1">
            <a:extLst>
              <a:ext uri="{FF2B5EF4-FFF2-40B4-BE49-F238E27FC236}">
                <a16:creationId xmlns:a16="http://schemas.microsoft.com/office/drawing/2014/main" id="{59493042-5AE0-45BE-ADF7-928C67A00B04}"/>
              </a:ext>
            </a:extLst>
          </p:cNvPr>
          <p:cNvSpPr>
            <a:spLocks noGrp="1"/>
          </p:cNvSpPr>
          <p:nvPr>
            <p:ph type="title"/>
          </p:nvPr>
        </p:nvSpPr>
        <p:spPr/>
        <p:txBody>
          <a:bodyPr/>
          <a:lstStyle/>
          <a:p>
            <a:r>
              <a:rPr lang="en-US" dirty="0"/>
              <a:t>OUR</a:t>
            </a:r>
            <a:br>
              <a:rPr lang="en-US" dirty="0"/>
            </a:br>
            <a:r>
              <a:rPr lang="en-US" dirty="0"/>
              <a:t>TEAM</a:t>
            </a:r>
            <a:endParaRPr lang="ru-RU" dirty="0"/>
          </a:p>
        </p:txBody>
      </p:sp>
      <p:sp>
        <p:nvSpPr>
          <p:cNvPr id="3" name="Text Placeholder 2">
            <a:extLst>
              <a:ext uri="{FF2B5EF4-FFF2-40B4-BE49-F238E27FC236}">
                <a16:creationId xmlns:a16="http://schemas.microsoft.com/office/drawing/2014/main" id="{8823D066-07CC-49FB-90CA-1E6E642FD0B0}"/>
              </a:ext>
            </a:extLst>
          </p:cNvPr>
          <p:cNvSpPr>
            <a:spLocks noGrp="1"/>
          </p:cNvSpPr>
          <p:nvPr>
            <p:ph type="body" idx="1"/>
          </p:nvPr>
        </p:nvSpPr>
        <p:spPr/>
        <p:txBody>
          <a:bodyPr/>
          <a:lstStyle/>
          <a:p>
            <a:r>
              <a:rPr lang="en-US" dirty="0"/>
              <a:t>LOREM IPSUM</a:t>
            </a:r>
            <a:br>
              <a:rPr lang="en-US" dirty="0"/>
            </a:br>
            <a:r>
              <a:rPr lang="en-US" dirty="0"/>
              <a:t>DOLOR SIT AMET, CONSECTETUER ADIPISCING ELIT. MAECENAS PORTTITOR</a:t>
            </a:r>
          </a:p>
        </p:txBody>
      </p:sp>
      <p:pic>
        <p:nvPicPr>
          <p:cNvPr id="23" name="Picture Placeholder 22" descr="Team member photo">
            <a:extLst>
              <a:ext uri="{FF2B5EF4-FFF2-40B4-BE49-F238E27FC236}">
                <a16:creationId xmlns:a16="http://schemas.microsoft.com/office/drawing/2014/main" id="{BCDA0AB9-D2F0-43F7-8A11-F5E9906191F8}"/>
              </a:ext>
            </a:extLst>
          </p:cNvPr>
          <p:cNvPicPr>
            <a:picLocks noGrp="1" noChangeAspect="1"/>
          </p:cNvPicPr>
          <p:nvPr>
            <p:ph type="pic" sz="quarter" idx="33"/>
          </p:nvPr>
        </p:nvPicPr>
        <p:blipFill>
          <a:blip r:embed="rId4">
            <a:extLst>
              <a:ext uri="{28A0092B-C50C-407E-A947-70E740481C1C}">
                <a14:useLocalDpi xmlns:a14="http://schemas.microsoft.com/office/drawing/2010/main" val="0"/>
              </a:ext>
            </a:extLst>
          </a:blip>
          <a:srcRect/>
          <a:stretch>
            <a:fillRect/>
          </a:stretch>
        </p:blipFill>
        <p:spPr/>
      </p:pic>
      <p:sp>
        <p:nvSpPr>
          <p:cNvPr id="10" name="Text Placeholder 9">
            <a:extLst>
              <a:ext uri="{FF2B5EF4-FFF2-40B4-BE49-F238E27FC236}">
                <a16:creationId xmlns:a16="http://schemas.microsoft.com/office/drawing/2014/main" id="{78F98AF3-5CC0-4C1C-95C8-7080E8F227A0}"/>
              </a:ext>
            </a:extLst>
          </p:cNvPr>
          <p:cNvSpPr>
            <a:spLocks noGrp="1"/>
          </p:cNvSpPr>
          <p:nvPr>
            <p:ph type="body" idx="32"/>
          </p:nvPr>
        </p:nvSpPr>
        <p:spPr/>
        <p:txBody>
          <a:bodyPr/>
          <a:lstStyle/>
          <a:p>
            <a:r>
              <a:rPr lang="en-US" dirty="0"/>
              <a:t>Angelica</a:t>
            </a:r>
            <a:br>
              <a:rPr lang="en-US" dirty="0"/>
            </a:br>
            <a:r>
              <a:rPr lang="en-US" dirty="0"/>
              <a:t>Astrom</a:t>
            </a:r>
            <a:endParaRPr lang="ru-RU" dirty="0"/>
          </a:p>
        </p:txBody>
      </p:sp>
      <p:sp>
        <p:nvSpPr>
          <p:cNvPr id="9" name="Text Placeholder 8">
            <a:extLst>
              <a:ext uri="{FF2B5EF4-FFF2-40B4-BE49-F238E27FC236}">
                <a16:creationId xmlns:a16="http://schemas.microsoft.com/office/drawing/2014/main" id="{925DB19C-E7A8-45AA-8650-827149D84F25}"/>
              </a:ext>
            </a:extLst>
          </p:cNvPr>
          <p:cNvSpPr>
            <a:spLocks noGrp="1"/>
          </p:cNvSpPr>
          <p:nvPr>
            <p:ph type="body" idx="29"/>
          </p:nvPr>
        </p:nvSpPr>
        <p:spPr/>
        <p:txBody>
          <a:bodyPr/>
          <a:lstStyle/>
          <a:p>
            <a:r>
              <a:rPr lang="en-US" dirty="0"/>
              <a:t>Team Member Title</a:t>
            </a:r>
            <a:endParaRPr lang="ru-RU" dirty="0"/>
          </a:p>
        </p:txBody>
      </p:sp>
      <p:sp>
        <p:nvSpPr>
          <p:cNvPr id="8" name="Text Placeholder 7">
            <a:extLst>
              <a:ext uri="{FF2B5EF4-FFF2-40B4-BE49-F238E27FC236}">
                <a16:creationId xmlns:a16="http://schemas.microsoft.com/office/drawing/2014/main" id="{86211C21-F618-450D-80B7-ADC8416BF85A}"/>
              </a:ext>
            </a:extLst>
          </p:cNvPr>
          <p:cNvSpPr>
            <a:spLocks noGrp="1"/>
          </p:cNvSpPr>
          <p:nvPr>
            <p:ph type="body" idx="27"/>
          </p:nvPr>
        </p:nvSpPr>
        <p:spPr/>
        <p:txBody>
          <a:bodyPr>
            <a:normAutofit/>
          </a:bodyPr>
          <a:lstStyle/>
          <a:p>
            <a:r>
              <a:rPr lang="en-US" dirty="0"/>
              <a:t>Lorem ipsum dolor sit amet, consectetuer adipiscing elit. Maecenas porttitor congue massa. Fusce posuere, magna sed pulvinar ultricies</a:t>
            </a:r>
          </a:p>
        </p:txBody>
      </p:sp>
      <p:pic>
        <p:nvPicPr>
          <p:cNvPr id="25" name="Picture Placeholder 24" descr="Team member photo">
            <a:extLst>
              <a:ext uri="{FF2B5EF4-FFF2-40B4-BE49-F238E27FC236}">
                <a16:creationId xmlns:a16="http://schemas.microsoft.com/office/drawing/2014/main" id="{266E5B63-726C-4BAE-818C-574FCAA7C4B9}"/>
              </a:ext>
            </a:extLst>
          </p:cNvPr>
          <p:cNvPicPr>
            <a:picLocks noGrp="1" noChangeAspect="1"/>
          </p:cNvPicPr>
          <p:nvPr>
            <p:ph type="pic" sz="quarter" idx="35"/>
          </p:nvPr>
        </p:nvPicPr>
        <p:blipFill>
          <a:blip r:embed="rId5">
            <a:extLst>
              <a:ext uri="{28A0092B-C50C-407E-A947-70E740481C1C}">
                <a14:useLocalDpi xmlns:a14="http://schemas.microsoft.com/office/drawing/2010/main" val="0"/>
              </a:ext>
            </a:extLst>
          </a:blip>
          <a:srcRect/>
          <a:stretch>
            <a:fillRect/>
          </a:stretch>
        </p:blipFill>
        <p:spPr/>
      </p:pic>
      <p:sp>
        <p:nvSpPr>
          <p:cNvPr id="19" name="Text Placeholder 18">
            <a:extLst>
              <a:ext uri="{FF2B5EF4-FFF2-40B4-BE49-F238E27FC236}">
                <a16:creationId xmlns:a16="http://schemas.microsoft.com/office/drawing/2014/main" id="{0D997D53-CF01-4DFB-BF60-A1C0E441E3ED}"/>
              </a:ext>
            </a:extLst>
          </p:cNvPr>
          <p:cNvSpPr>
            <a:spLocks noGrp="1"/>
          </p:cNvSpPr>
          <p:nvPr>
            <p:ph type="body" idx="41"/>
          </p:nvPr>
        </p:nvSpPr>
        <p:spPr/>
        <p:txBody>
          <a:bodyPr/>
          <a:lstStyle/>
          <a:p>
            <a:r>
              <a:rPr lang="en-US" dirty="0"/>
              <a:t>Ian</a:t>
            </a:r>
            <a:br>
              <a:rPr lang="en-US" dirty="0"/>
            </a:br>
            <a:r>
              <a:rPr lang="en-US" dirty="0"/>
              <a:t>Hansson</a:t>
            </a:r>
            <a:endParaRPr lang="ru-RU" dirty="0"/>
          </a:p>
        </p:txBody>
      </p:sp>
      <p:sp>
        <p:nvSpPr>
          <p:cNvPr id="18" name="Text Placeholder 17">
            <a:extLst>
              <a:ext uri="{FF2B5EF4-FFF2-40B4-BE49-F238E27FC236}">
                <a16:creationId xmlns:a16="http://schemas.microsoft.com/office/drawing/2014/main" id="{595DD6C0-4657-481E-B5A8-0B444B50E5E8}"/>
              </a:ext>
            </a:extLst>
          </p:cNvPr>
          <p:cNvSpPr>
            <a:spLocks noGrp="1"/>
          </p:cNvSpPr>
          <p:nvPr>
            <p:ph type="body" idx="40"/>
          </p:nvPr>
        </p:nvSpPr>
        <p:spPr/>
        <p:txBody>
          <a:bodyPr/>
          <a:lstStyle/>
          <a:p>
            <a:r>
              <a:rPr lang="en-US" dirty="0"/>
              <a:t>Team Member Title</a:t>
            </a:r>
            <a:endParaRPr lang="ru-RU" dirty="0"/>
          </a:p>
        </p:txBody>
      </p:sp>
      <p:sp>
        <p:nvSpPr>
          <p:cNvPr id="17" name="Text Placeholder 16">
            <a:extLst>
              <a:ext uri="{FF2B5EF4-FFF2-40B4-BE49-F238E27FC236}">
                <a16:creationId xmlns:a16="http://schemas.microsoft.com/office/drawing/2014/main" id="{ABF18825-3673-4E2F-9474-F09020A67442}"/>
              </a:ext>
            </a:extLst>
          </p:cNvPr>
          <p:cNvSpPr>
            <a:spLocks noGrp="1"/>
          </p:cNvSpPr>
          <p:nvPr>
            <p:ph type="body" idx="39"/>
          </p:nvPr>
        </p:nvSpPr>
        <p:spPr/>
        <p:txBody>
          <a:bodyPr/>
          <a:lstStyle/>
          <a:p>
            <a:r>
              <a:rPr lang="en-US" dirty="0"/>
              <a:t>Lorem ipsum dolor sit amet, consectetuer adipiscing elit. Maecenas porttitor congue massa. Fusce posuere, magna sed pulvinar ultricies</a:t>
            </a:r>
          </a:p>
        </p:txBody>
      </p:sp>
      <p:pic>
        <p:nvPicPr>
          <p:cNvPr id="27" name="Picture Placeholder 26" descr="Team member photo">
            <a:extLst>
              <a:ext uri="{FF2B5EF4-FFF2-40B4-BE49-F238E27FC236}">
                <a16:creationId xmlns:a16="http://schemas.microsoft.com/office/drawing/2014/main" id="{9DA5D71E-B63C-4740-816D-8CDEE14F11DF}"/>
              </a:ext>
            </a:extLst>
          </p:cNvPr>
          <p:cNvPicPr>
            <a:picLocks noGrp="1" noChangeAspect="1"/>
          </p:cNvPicPr>
          <p:nvPr>
            <p:ph type="pic" sz="quarter" idx="34"/>
          </p:nvPr>
        </p:nvPicPr>
        <p:blipFill>
          <a:blip r:embed="rId6">
            <a:extLst>
              <a:ext uri="{28A0092B-C50C-407E-A947-70E740481C1C}">
                <a14:useLocalDpi xmlns:a14="http://schemas.microsoft.com/office/drawing/2010/main" val="0"/>
              </a:ext>
            </a:extLst>
          </a:blip>
          <a:srcRect/>
          <a:stretch>
            <a:fillRect/>
          </a:stretch>
        </p:blipFill>
        <p:spPr/>
      </p:pic>
      <p:sp>
        <p:nvSpPr>
          <p:cNvPr id="16" name="Text Placeholder 15">
            <a:extLst>
              <a:ext uri="{FF2B5EF4-FFF2-40B4-BE49-F238E27FC236}">
                <a16:creationId xmlns:a16="http://schemas.microsoft.com/office/drawing/2014/main" id="{2CF8C6EE-D14B-4593-90D6-CA24946F3DC4}"/>
              </a:ext>
            </a:extLst>
          </p:cNvPr>
          <p:cNvSpPr>
            <a:spLocks noGrp="1"/>
          </p:cNvSpPr>
          <p:nvPr>
            <p:ph type="body" idx="38"/>
          </p:nvPr>
        </p:nvSpPr>
        <p:spPr/>
        <p:txBody>
          <a:bodyPr/>
          <a:lstStyle/>
          <a:p>
            <a:r>
              <a:rPr lang="en-US" dirty="0"/>
              <a:t>Jens</a:t>
            </a:r>
            <a:br>
              <a:rPr lang="en-US" dirty="0"/>
            </a:br>
            <a:r>
              <a:rPr lang="en-US" dirty="0"/>
              <a:t>Martensson</a:t>
            </a:r>
            <a:endParaRPr lang="ru-RU" dirty="0"/>
          </a:p>
        </p:txBody>
      </p:sp>
      <p:sp>
        <p:nvSpPr>
          <p:cNvPr id="15" name="Text Placeholder 14">
            <a:extLst>
              <a:ext uri="{FF2B5EF4-FFF2-40B4-BE49-F238E27FC236}">
                <a16:creationId xmlns:a16="http://schemas.microsoft.com/office/drawing/2014/main" id="{074B00A8-C634-4ADE-8407-B48B655AD7CB}"/>
              </a:ext>
            </a:extLst>
          </p:cNvPr>
          <p:cNvSpPr>
            <a:spLocks noGrp="1"/>
          </p:cNvSpPr>
          <p:nvPr>
            <p:ph type="body" idx="37"/>
          </p:nvPr>
        </p:nvSpPr>
        <p:spPr/>
        <p:txBody>
          <a:bodyPr/>
          <a:lstStyle/>
          <a:p>
            <a:r>
              <a:rPr lang="en-US" dirty="0"/>
              <a:t>Team Member Title</a:t>
            </a:r>
            <a:endParaRPr lang="ru-RU" dirty="0"/>
          </a:p>
        </p:txBody>
      </p:sp>
      <p:sp>
        <p:nvSpPr>
          <p:cNvPr id="14" name="Text Placeholder 13">
            <a:extLst>
              <a:ext uri="{FF2B5EF4-FFF2-40B4-BE49-F238E27FC236}">
                <a16:creationId xmlns:a16="http://schemas.microsoft.com/office/drawing/2014/main" id="{EE81294A-CAF6-4165-AEDE-DAEA7D37245F}"/>
              </a:ext>
            </a:extLst>
          </p:cNvPr>
          <p:cNvSpPr>
            <a:spLocks noGrp="1"/>
          </p:cNvSpPr>
          <p:nvPr>
            <p:ph type="body" idx="36"/>
          </p:nvPr>
        </p:nvSpPr>
        <p:spPr/>
        <p:txBody>
          <a:bodyPr/>
          <a:lstStyle/>
          <a:p>
            <a:r>
              <a:rPr lang="en-US" dirty="0"/>
              <a:t>Lorem ipsum dolor sit amet, consectetuer adipiscing elit. Maecenas porttitor congue massa. Fusce posuere, magna sed pulvinar ultricies</a:t>
            </a:r>
          </a:p>
        </p:txBody>
      </p:sp>
      <p:sp>
        <p:nvSpPr>
          <p:cNvPr id="6" name="Slide Number Placeholder 5">
            <a:extLst>
              <a:ext uri="{FF2B5EF4-FFF2-40B4-BE49-F238E27FC236}">
                <a16:creationId xmlns:a16="http://schemas.microsoft.com/office/drawing/2014/main" id="{9BEB9258-160D-4BB3-A188-7E7AF286BC77}"/>
              </a:ext>
            </a:extLst>
          </p:cNvPr>
          <p:cNvSpPr>
            <a:spLocks noGrp="1"/>
          </p:cNvSpPr>
          <p:nvPr>
            <p:ph type="sldNum" sz="quarter" idx="12"/>
          </p:nvPr>
        </p:nvSpPr>
        <p:spPr/>
        <p:txBody>
          <a:bodyPr/>
          <a:lstStyle/>
          <a:p>
            <a:fld id="{8D581BC7-E183-40DB-AC97-C19EA4EB8894}" type="slidenum">
              <a:rPr lang="ru-RU" smtClean="0"/>
              <a:t>35</a:t>
            </a:fld>
            <a:endParaRPr lang="ru-RU" dirty="0"/>
          </a:p>
        </p:txBody>
      </p:sp>
      <p:sp>
        <p:nvSpPr>
          <p:cNvPr id="5" name="Footer Placeholder 4">
            <a:extLst>
              <a:ext uri="{FF2B5EF4-FFF2-40B4-BE49-F238E27FC236}">
                <a16:creationId xmlns:a16="http://schemas.microsoft.com/office/drawing/2014/main" id="{DD6BF718-7BC2-4E24-9402-487DFCC23D76}"/>
              </a:ext>
            </a:extLst>
          </p:cNvPr>
          <p:cNvSpPr>
            <a:spLocks noGrp="1"/>
          </p:cNvSpPr>
          <p:nvPr>
            <p:ph type="ftr" sz="quarter" idx="11"/>
          </p:nvPr>
        </p:nvSpPr>
        <p:spPr/>
        <p:txBody>
          <a:bodyPr/>
          <a:lstStyle/>
          <a:p>
            <a:r>
              <a:rPr lang="en-US" dirty="0"/>
              <a:t>ADD A FOOTER</a:t>
            </a:r>
            <a:endParaRPr lang="ru-RU" dirty="0"/>
          </a:p>
        </p:txBody>
      </p:sp>
      <p:sp>
        <p:nvSpPr>
          <p:cNvPr id="4" name="Date Placeholder 3">
            <a:extLst>
              <a:ext uri="{FF2B5EF4-FFF2-40B4-BE49-F238E27FC236}">
                <a16:creationId xmlns:a16="http://schemas.microsoft.com/office/drawing/2014/main" id="{993F124E-AEC7-4C29-BD76-3837B6D8F6F0}"/>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3581376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Company logo">
            <a:extLst>
              <a:ext uri="{FF2B5EF4-FFF2-40B4-BE49-F238E27FC236}">
                <a16:creationId xmlns:a16="http://schemas.microsoft.com/office/drawing/2014/main" id="{FB2A302B-5D3B-40EC-8BE1-BD296E9D1B9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5" name="Title 4">
            <a:extLst>
              <a:ext uri="{FF2B5EF4-FFF2-40B4-BE49-F238E27FC236}">
                <a16:creationId xmlns:a16="http://schemas.microsoft.com/office/drawing/2014/main" id="{EC73CEBD-6C08-4E0C-9E82-28D34A80CBB8}"/>
              </a:ext>
            </a:extLst>
          </p:cNvPr>
          <p:cNvSpPr>
            <a:spLocks noGrp="1"/>
          </p:cNvSpPr>
          <p:nvPr>
            <p:ph type="title"/>
          </p:nvPr>
        </p:nvSpPr>
        <p:spPr/>
        <p:txBody>
          <a:bodyPr/>
          <a:lstStyle/>
          <a:p>
            <a:r>
              <a:rPr lang="en-US" dirty="0"/>
              <a:t>OUR TEAM SLIDE</a:t>
            </a:r>
            <a:endParaRPr lang="ru-RU" dirty="0"/>
          </a:p>
        </p:txBody>
      </p:sp>
      <p:sp>
        <p:nvSpPr>
          <p:cNvPr id="6" name="Text Placeholder 5">
            <a:extLst>
              <a:ext uri="{FF2B5EF4-FFF2-40B4-BE49-F238E27FC236}">
                <a16:creationId xmlns:a16="http://schemas.microsoft.com/office/drawing/2014/main" id="{729B071F-0D12-4804-81BF-4FFB907A216A}"/>
              </a:ext>
            </a:extLst>
          </p:cNvPr>
          <p:cNvSpPr>
            <a:spLocks noGrp="1"/>
          </p:cNvSpPr>
          <p:nvPr>
            <p:ph type="body" idx="1"/>
          </p:nvPr>
        </p:nvSpPr>
        <p:spPr/>
        <p:txBody>
          <a:bodyPr/>
          <a:lstStyle/>
          <a:p>
            <a:r>
              <a:rPr lang="en-US" dirty="0"/>
              <a:t>LOREM IPSUM DOLOR SIT AMET, CONSECTETUER ADIPISCING ELIT. MAECENAS PORTTITOR</a:t>
            </a:r>
          </a:p>
        </p:txBody>
      </p:sp>
      <p:pic>
        <p:nvPicPr>
          <p:cNvPr id="29" name="Picture Placeholder 28" descr="Team member photo">
            <a:extLst>
              <a:ext uri="{FF2B5EF4-FFF2-40B4-BE49-F238E27FC236}">
                <a16:creationId xmlns:a16="http://schemas.microsoft.com/office/drawing/2014/main" id="{A708FADF-CDF9-4068-A8FE-942FF9B74D1A}"/>
              </a:ext>
            </a:extLst>
          </p:cNvPr>
          <p:cNvPicPr>
            <a:picLocks noGrp="1" noChangeAspect="1"/>
          </p:cNvPicPr>
          <p:nvPr>
            <p:ph type="pic" sz="quarter" idx="33"/>
          </p:nvPr>
        </p:nvPicPr>
        <p:blipFill>
          <a:blip r:embed="rId4">
            <a:extLst>
              <a:ext uri="{28A0092B-C50C-407E-A947-70E740481C1C}">
                <a14:useLocalDpi xmlns:a14="http://schemas.microsoft.com/office/drawing/2010/main" val="0"/>
              </a:ext>
            </a:extLst>
          </a:blip>
          <a:srcRect/>
          <a:stretch>
            <a:fillRect/>
          </a:stretch>
        </p:blipFill>
        <p:spPr/>
      </p:pic>
      <p:sp>
        <p:nvSpPr>
          <p:cNvPr id="9" name="Text Placeholder 8">
            <a:extLst>
              <a:ext uri="{FF2B5EF4-FFF2-40B4-BE49-F238E27FC236}">
                <a16:creationId xmlns:a16="http://schemas.microsoft.com/office/drawing/2014/main" id="{E8E00B54-1018-41A0-92AF-46D993630EBD}"/>
              </a:ext>
            </a:extLst>
          </p:cNvPr>
          <p:cNvSpPr>
            <a:spLocks noGrp="1"/>
          </p:cNvSpPr>
          <p:nvPr>
            <p:ph type="body" idx="16"/>
          </p:nvPr>
        </p:nvSpPr>
        <p:spPr/>
        <p:txBody>
          <a:bodyPr>
            <a:normAutofit/>
          </a:bodyPr>
          <a:lstStyle/>
          <a:p>
            <a:r>
              <a:rPr lang="en-US" dirty="0"/>
              <a:t>Angelica Astrom</a:t>
            </a:r>
          </a:p>
        </p:txBody>
      </p:sp>
      <p:sp>
        <p:nvSpPr>
          <p:cNvPr id="8" name="Text Placeholder 7">
            <a:extLst>
              <a:ext uri="{FF2B5EF4-FFF2-40B4-BE49-F238E27FC236}">
                <a16:creationId xmlns:a16="http://schemas.microsoft.com/office/drawing/2014/main" id="{8B8E9E7A-1401-4E48-8C01-EA96A17BDF2A}"/>
              </a:ext>
            </a:extLst>
          </p:cNvPr>
          <p:cNvSpPr>
            <a:spLocks noGrp="1"/>
          </p:cNvSpPr>
          <p:nvPr>
            <p:ph type="body" idx="14"/>
          </p:nvPr>
        </p:nvSpPr>
        <p:spPr/>
        <p:txBody>
          <a:bodyPr/>
          <a:lstStyle/>
          <a:p>
            <a:r>
              <a:rPr lang="en-US" dirty="0"/>
              <a:t>Team Member Title</a:t>
            </a:r>
            <a:endParaRPr lang="ru-RU" dirty="0"/>
          </a:p>
        </p:txBody>
      </p:sp>
      <p:pic>
        <p:nvPicPr>
          <p:cNvPr id="33" name="Picture Placeholder 32" descr="Team member photo">
            <a:extLst>
              <a:ext uri="{FF2B5EF4-FFF2-40B4-BE49-F238E27FC236}">
                <a16:creationId xmlns:a16="http://schemas.microsoft.com/office/drawing/2014/main" id="{F95B48C7-C603-448B-812B-C71705CF1B75}"/>
              </a:ext>
            </a:extLst>
          </p:cNvPr>
          <p:cNvPicPr>
            <a:picLocks noGrp="1" noChangeAspect="1"/>
          </p:cNvPicPr>
          <p:nvPr>
            <p:ph type="pic" sz="quarter" idx="39"/>
          </p:nvPr>
        </p:nvPicPr>
        <p:blipFill>
          <a:blip r:embed="rId5">
            <a:extLst>
              <a:ext uri="{28A0092B-C50C-407E-A947-70E740481C1C}">
                <a14:useLocalDpi xmlns:a14="http://schemas.microsoft.com/office/drawing/2010/main" val="0"/>
              </a:ext>
            </a:extLst>
          </a:blip>
          <a:srcRect/>
          <a:stretch>
            <a:fillRect/>
          </a:stretch>
        </p:blipFill>
        <p:spPr/>
      </p:pic>
      <p:sp>
        <p:nvSpPr>
          <p:cNvPr id="15" name="Text Placeholder 14">
            <a:extLst>
              <a:ext uri="{FF2B5EF4-FFF2-40B4-BE49-F238E27FC236}">
                <a16:creationId xmlns:a16="http://schemas.microsoft.com/office/drawing/2014/main" id="{EA6A43FA-5FFA-484D-8D0E-4C7A54F256A7}"/>
              </a:ext>
            </a:extLst>
          </p:cNvPr>
          <p:cNvSpPr>
            <a:spLocks noGrp="1"/>
          </p:cNvSpPr>
          <p:nvPr>
            <p:ph type="body" idx="38"/>
          </p:nvPr>
        </p:nvSpPr>
        <p:spPr/>
        <p:txBody>
          <a:bodyPr>
            <a:normAutofit/>
          </a:bodyPr>
          <a:lstStyle/>
          <a:p>
            <a:r>
              <a:rPr lang="en-US" dirty="0"/>
              <a:t>Ian Hansson</a:t>
            </a:r>
          </a:p>
        </p:txBody>
      </p:sp>
      <p:sp>
        <p:nvSpPr>
          <p:cNvPr id="14" name="Text Placeholder 13">
            <a:extLst>
              <a:ext uri="{FF2B5EF4-FFF2-40B4-BE49-F238E27FC236}">
                <a16:creationId xmlns:a16="http://schemas.microsoft.com/office/drawing/2014/main" id="{35DC5F9B-BC45-47B1-9569-03F24C5366F9}"/>
              </a:ext>
            </a:extLst>
          </p:cNvPr>
          <p:cNvSpPr>
            <a:spLocks noGrp="1"/>
          </p:cNvSpPr>
          <p:nvPr>
            <p:ph type="body" idx="37"/>
          </p:nvPr>
        </p:nvSpPr>
        <p:spPr/>
        <p:txBody>
          <a:bodyPr/>
          <a:lstStyle/>
          <a:p>
            <a:r>
              <a:rPr lang="en-US" dirty="0"/>
              <a:t>Team Member Title</a:t>
            </a:r>
            <a:endParaRPr lang="ru-RU" dirty="0"/>
          </a:p>
        </p:txBody>
      </p:sp>
      <p:pic>
        <p:nvPicPr>
          <p:cNvPr id="37" name="Picture Placeholder 36" descr="Team member photo">
            <a:extLst>
              <a:ext uri="{FF2B5EF4-FFF2-40B4-BE49-F238E27FC236}">
                <a16:creationId xmlns:a16="http://schemas.microsoft.com/office/drawing/2014/main" id="{F1002F14-48E2-4C6C-8D4B-E53C0E3ACF27}"/>
              </a:ext>
            </a:extLst>
          </p:cNvPr>
          <p:cNvPicPr>
            <a:picLocks noGrp="1" noChangeAspect="1"/>
          </p:cNvPicPr>
          <p:nvPr>
            <p:ph type="pic" sz="quarter" idx="45"/>
          </p:nvPr>
        </p:nvPicPr>
        <p:blipFill>
          <a:blip r:embed="rId6">
            <a:extLst>
              <a:ext uri="{28A0092B-C50C-407E-A947-70E740481C1C}">
                <a14:useLocalDpi xmlns:a14="http://schemas.microsoft.com/office/drawing/2010/main" val="0"/>
              </a:ext>
            </a:extLst>
          </a:blip>
          <a:srcRect/>
          <a:stretch>
            <a:fillRect/>
          </a:stretch>
        </p:blipFill>
        <p:spPr/>
      </p:pic>
      <p:sp>
        <p:nvSpPr>
          <p:cNvPr id="21" name="Text Placeholder 20">
            <a:extLst>
              <a:ext uri="{FF2B5EF4-FFF2-40B4-BE49-F238E27FC236}">
                <a16:creationId xmlns:a16="http://schemas.microsoft.com/office/drawing/2014/main" id="{147D9385-B136-49E1-B50C-69B506A798B8}"/>
              </a:ext>
            </a:extLst>
          </p:cNvPr>
          <p:cNvSpPr>
            <a:spLocks noGrp="1"/>
          </p:cNvSpPr>
          <p:nvPr>
            <p:ph type="body" idx="44"/>
          </p:nvPr>
        </p:nvSpPr>
        <p:spPr/>
        <p:txBody>
          <a:bodyPr>
            <a:normAutofit/>
          </a:bodyPr>
          <a:lstStyle/>
          <a:p>
            <a:r>
              <a:rPr lang="en-US" dirty="0"/>
              <a:t>Jens Martensson</a:t>
            </a:r>
          </a:p>
        </p:txBody>
      </p:sp>
      <p:sp>
        <p:nvSpPr>
          <p:cNvPr id="20" name="Text Placeholder 19">
            <a:extLst>
              <a:ext uri="{FF2B5EF4-FFF2-40B4-BE49-F238E27FC236}">
                <a16:creationId xmlns:a16="http://schemas.microsoft.com/office/drawing/2014/main" id="{41A02D9C-967F-448E-86B7-F059F13F3C49}"/>
              </a:ext>
            </a:extLst>
          </p:cNvPr>
          <p:cNvSpPr>
            <a:spLocks noGrp="1"/>
          </p:cNvSpPr>
          <p:nvPr>
            <p:ph type="body" idx="43"/>
          </p:nvPr>
        </p:nvSpPr>
        <p:spPr/>
        <p:txBody>
          <a:bodyPr/>
          <a:lstStyle/>
          <a:p>
            <a:r>
              <a:rPr lang="en-US" dirty="0"/>
              <a:t>Team Member Title</a:t>
            </a:r>
            <a:endParaRPr lang="ru-RU" dirty="0"/>
          </a:p>
        </p:txBody>
      </p:sp>
      <p:pic>
        <p:nvPicPr>
          <p:cNvPr id="31" name="Picture Placeholder 30" descr="Team member photo">
            <a:extLst>
              <a:ext uri="{FF2B5EF4-FFF2-40B4-BE49-F238E27FC236}">
                <a16:creationId xmlns:a16="http://schemas.microsoft.com/office/drawing/2014/main" id="{D5DA1A83-8A79-4EA5-9999-C608FC485F96}"/>
              </a:ext>
            </a:extLst>
          </p:cNvPr>
          <p:cNvPicPr>
            <a:picLocks noGrp="1" noChangeAspect="1"/>
          </p:cNvPicPr>
          <p:nvPr>
            <p:ph type="pic" sz="quarter" idx="36"/>
          </p:nvPr>
        </p:nvPicPr>
        <p:blipFill>
          <a:blip r:embed="rId4">
            <a:extLst>
              <a:ext uri="{28A0092B-C50C-407E-A947-70E740481C1C}">
                <a14:useLocalDpi xmlns:a14="http://schemas.microsoft.com/office/drawing/2010/main" val="0"/>
              </a:ext>
            </a:extLst>
          </a:blip>
          <a:srcRect/>
          <a:stretch>
            <a:fillRect/>
          </a:stretch>
        </p:blipFill>
        <p:spPr/>
      </p:pic>
      <p:sp>
        <p:nvSpPr>
          <p:cNvPr id="12" name="Text Placeholder 11">
            <a:extLst>
              <a:ext uri="{FF2B5EF4-FFF2-40B4-BE49-F238E27FC236}">
                <a16:creationId xmlns:a16="http://schemas.microsoft.com/office/drawing/2014/main" id="{B11CC907-EFCA-4CEC-AC44-3398B08E17B6}"/>
              </a:ext>
            </a:extLst>
          </p:cNvPr>
          <p:cNvSpPr>
            <a:spLocks noGrp="1"/>
          </p:cNvSpPr>
          <p:nvPr>
            <p:ph type="body" idx="35"/>
          </p:nvPr>
        </p:nvSpPr>
        <p:spPr/>
        <p:txBody>
          <a:bodyPr/>
          <a:lstStyle/>
          <a:p>
            <a:r>
              <a:rPr lang="en-US" dirty="0"/>
              <a:t>Angelica Astrom</a:t>
            </a:r>
          </a:p>
        </p:txBody>
      </p:sp>
      <p:sp>
        <p:nvSpPr>
          <p:cNvPr id="11" name="Text Placeholder 10">
            <a:extLst>
              <a:ext uri="{FF2B5EF4-FFF2-40B4-BE49-F238E27FC236}">
                <a16:creationId xmlns:a16="http://schemas.microsoft.com/office/drawing/2014/main" id="{4B8E0463-D6FB-4AF0-B713-3509AC7FCDF3}"/>
              </a:ext>
            </a:extLst>
          </p:cNvPr>
          <p:cNvSpPr>
            <a:spLocks noGrp="1"/>
          </p:cNvSpPr>
          <p:nvPr>
            <p:ph type="body" idx="34"/>
          </p:nvPr>
        </p:nvSpPr>
        <p:spPr/>
        <p:txBody>
          <a:bodyPr/>
          <a:lstStyle/>
          <a:p>
            <a:r>
              <a:rPr lang="en-US" dirty="0"/>
              <a:t>Team Member Title</a:t>
            </a:r>
            <a:endParaRPr lang="ru-RU" dirty="0"/>
          </a:p>
        </p:txBody>
      </p:sp>
      <p:pic>
        <p:nvPicPr>
          <p:cNvPr id="35" name="Picture Placeholder 34" descr="Team member photo">
            <a:extLst>
              <a:ext uri="{FF2B5EF4-FFF2-40B4-BE49-F238E27FC236}">
                <a16:creationId xmlns:a16="http://schemas.microsoft.com/office/drawing/2014/main" id="{15B06B14-F8EB-4DD3-935C-A919FA6B579E}"/>
              </a:ext>
            </a:extLst>
          </p:cNvPr>
          <p:cNvPicPr>
            <a:picLocks noGrp="1" noChangeAspect="1"/>
          </p:cNvPicPr>
          <p:nvPr>
            <p:ph type="pic" sz="quarter" idx="42"/>
          </p:nvPr>
        </p:nvPicPr>
        <p:blipFill>
          <a:blip r:embed="rId5">
            <a:extLst>
              <a:ext uri="{28A0092B-C50C-407E-A947-70E740481C1C}">
                <a14:useLocalDpi xmlns:a14="http://schemas.microsoft.com/office/drawing/2010/main" val="0"/>
              </a:ext>
            </a:extLst>
          </a:blip>
          <a:srcRect/>
          <a:stretch>
            <a:fillRect/>
          </a:stretch>
        </p:blipFill>
        <p:spPr/>
      </p:pic>
      <p:sp>
        <p:nvSpPr>
          <p:cNvPr id="18" name="Text Placeholder 17">
            <a:extLst>
              <a:ext uri="{FF2B5EF4-FFF2-40B4-BE49-F238E27FC236}">
                <a16:creationId xmlns:a16="http://schemas.microsoft.com/office/drawing/2014/main" id="{69CBA094-5068-4A31-8608-0B82623441B0}"/>
              </a:ext>
            </a:extLst>
          </p:cNvPr>
          <p:cNvSpPr>
            <a:spLocks noGrp="1"/>
          </p:cNvSpPr>
          <p:nvPr>
            <p:ph type="body" idx="41"/>
          </p:nvPr>
        </p:nvSpPr>
        <p:spPr/>
        <p:txBody>
          <a:bodyPr/>
          <a:lstStyle/>
          <a:p>
            <a:r>
              <a:rPr lang="en-US" dirty="0"/>
              <a:t>Ian Hansson</a:t>
            </a:r>
          </a:p>
        </p:txBody>
      </p:sp>
      <p:sp>
        <p:nvSpPr>
          <p:cNvPr id="17" name="Text Placeholder 16">
            <a:extLst>
              <a:ext uri="{FF2B5EF4-FFF2-40B4-BE49-F238E27FC236}">
                <a16:creationId xmlns:a16="http://schemas.microsoft.com/office/drawing/2014/main" id="{D3FB2709-DCAC-409A-A8AC-512006324CA0}"/>
              </a:ext>
            </a:extLst>
          </p:cNvPr>
          <p:cNvSpPr>
            <a:spLocks noGrp="1"/>
          </p:cNvSpPr>
          <p:nvPr>
            <p:ph type="body" idx="40"/>
          </p:nvPr>
        </p:nvSpPr>
        <p:spPr/>
        <p:txBody>
          <a:bodyPr/>
          <a:lstStyle/>
          <a:p>
            <a:r>
              <a:rPr lang="en-US" dirty="0"/>
              <a:t>Team Member Title</a:t>
            </a:r>
            <a:endParaRPr lang="ru-RU" dirty="0"/>
          </a:p>
        </p:txBody>
      </p:sp>
      <p:pic>
        <p:nvPicPr>
          <p:cNvPr id="39" name="Picture Placeholder 38" descr="Team member photo">
            <a:extLst>
              <a:ext uri="{FF2B5EF4-FFF2-40B4-BE49-F238E27FC236}">
                <a16:creationId xmlns:a16="http://schemas.microsoft.com/office/drawing/2014/main" id="{17AC82E1-4FC1-4FDD-95AF-9A92CEFFC144}"/>
              </a:ext>
            </a:extLst>
          </p:cNvPr>
          <p:cNvPicPr>
            <a:picLocks noGrp="1" noChangeAspect="1"/>
          </p:cNvPicPr>
          <p:nvPr>
            <p:ph type="pic" sz="quarter" idx="48"/>
          </p:nvPr>
        </p:nvPicPr>
        <p:blipFill>
          <a:blip r:embed="rId6">
            <a:extLst>
              <a:ext uri="{28A0092B-C50C-407E-A947-70E740481C1C}">
                <a14:useLocalDpi xmlns:a14="http://schemas.microsoft.com/office/drawing/2010/main" val="0"/>
              </a:ext>
            </a:extLst>
          </a:blip>
          <a:srcRect/>
          <a:stretch>
            <a:fillRect/>
          </a:stretch>
        </p:blipFill>
        <p:spPr/>
      </p:pic>
      <p:sp>
        <p:nvSpPr>
          <p:cNvPr id="24" name="Text Placeholder 23">
            <a:extLst>
              <a:ext uri="{FF2B5EF4-FFF2-40B4-BE49-F238E27FC236}">
                <a16:creationId xmlns:a16="http://schemas.microsoft.com/office/drawing/2014/main" id="{3E78F880-37A0-44ED-9FE3-072A94BE41C0}"/>
              </a:ext>
            </a:extLst>
          </p:cNvPr>
          <p:cNvSpPr>
            <a:spLocks noGrp="1"/>
          </p:cNvSpPr>
          <p:nvPr>
            <p:ph type="body" idx="47"/>
          </p:nvPr>
        </p:nvSpPr>
        <p:spPr/>
        <p:txBody>
          <a:bodyPr/>
          <a:lstStyle/>
          <a:p>
            <a:r>
              <a:rPr lang="en-US" dirty="0"/>
              <a:t>Jens Martensson</a:t>
            </a:r>
          </a:p>
        </p:txBody>
      </p:sp>
      <p:sp>
        <p:nvSpPr>
          <p:cNvPr id="23" name="Text Placeholder 22">
            <a:extLst>
              <a:ext uri="{FF2B5EF4-FFF2-40B4-BE49-F238E27FC236}">
                <a16:creationId xmlns:a16="http://schemas.microsoft.com/office/drawing/2014/main" id="{B4AF37E2-1BAA-4437-8BC1-97C399F3C70F}"/>
              </a:ext>
            </a:extLst>
          </p:cNvPr>
          <p:cNvSpPr>
            <a:spLocks noGrp="1"/>
          </p:cNvSpPr>
          <p:nvPr>
            <p:ph type="body" idx="46"/>
          </p:nvPr>
        </p:nvSpPr>
        <p:spPr/>
        <p:txBody>
          <a:bodyPr/>
          <a:lstStyle/>
          <a:p>
            <a:r>
              <a:rPr lang="en-US" dirty="0"/>
              <a:t>Team Member Title</a:t>
            </a:r>
            <a:endParaRPr lang="ru-RU" dirty="0"/>
          </a:p>
        </p:txBody>
      </p:sp>
      <p:sp>
        <p:nvSpPr>
          <p:cNvPr id="4" name="Slide Number Placeholder 3">
            <a:extLst>
              <a:ext uri="{FF2B5EF4-FFF2-40B4-BE49-F238E27FC236}">
                <a16:creationId xmlns:a16="http://schemas.microsoft.com/office/drawing/2014/main" id="{B07308EF-8E55-47A7-8860-7C83879E80E5}"/>
              </a:ext>
            </a:extLst>
          </p:cNvPr>
          <p:cNvSpPr>
            <a:spLocks noGrp="1"/>
          </p:cNvSpPr>
          <p:nvPr>
            <p:ph type="sldNum" sz="quarter" idx="12"/>
          </p:nvPr>
        </p:nvSpPr>
        <p:spPr/>
        <p:txBody>
          <a:bodyPr/>
          <a:lstStyle/>
          <a:p>
            <a:fld id="{8D581BC7-E183-40DB-AC97-C19EA4EB8894}" type="slidenum">
              <a:rPr lang="ru-RU" smtClean="0"/>
              <a:t>36</a:t>
            </a:fld>
            <a:endParaRPr lang="ru-RU" dirty="0"/>
          </a:p>
        </p:txBody>
      </p:sp>
      <p:sp>
        <p:nvSpPr>
          <p:cNvPr id="3" name="Footer Placeholder 2">
            <a:extLst>
              <a:ext uri="{FF2B5EF4-FFF2-40B4-BE49-F238E27FC236}">
                <a16:creationId xmlns:a16="http://schemas.microsoft.com/office/drawing/2014/main" id="{10A2A28C-687F-445D-9377-8CE82F013555}"/>
              </a:ext>
            </a:extLst>
          </p:cNvPr>
          <p:cNvSpPr>
            <a:spLocks noGrp="1"/>
          </p:cNvSpPr>
          <p:nvPr>
            <p:ph type="ftr" sz="quarter" idx="11"/>
          </p:nvPr>
        </p:nvSpPr>
        <p:spPr/>
        <p:txBody>
          <a:bodyPr/>
          <a:lstStyle/>
          <a:p>
            <a:r>
              <a:rPr lang="en-US" dirty="0"/>
              <a:t>ADD A FOOTER</a:t>
            </a:r>
            <a:endParaRPr lang="ru-RU" dirty="0"/>
          </a:p>
        </p:txBody>
      </p:sp>
      <p:sp>
        <p:nvSpPr>
          <p:cNvPr id="2" name="Date Placeholder 1">
            <a:extLst>
              <a:ext uri="{FF2B5EF4-FFF2-40B4-BE49-F238E27FC236}">
                <a16:creationId xmlns:a16="http://schemas.microsoft.com/office/drawing/2014/main" id="{9AC057B3-EF94-4CBD-B7DB-DB85697B0AD6}"/>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4031850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Company logo">
            <a:extLst>
              <a:ext uri="{FF2B5EF4-FFF2-40B4-BE49-F238E27FC236}">
                <a16:creationId xmlns:a16="http://schemas.microsoft.com/office/drawing/2014/main" id="{6CEE2AB6-77F9-42A9-87B8-B3F629E6B0A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2" name="Title 1">
            <a:extLst>
              <a:ext uri="{FF2B5EF4-FFF2-40B4-BE49-F238E27FC236}">
                <a16:creationId xmlns:a16="http://schemas.microsoft.com/office/drawing/2014/main" id="{C7EE037F-A730-41CA-8CC6-20499D3EA54A}"/>
              </a:ext>
            </a:extLst>
          </p:cNvPr>
          <p:cNvSpPr>
            <a:spLocks noGrp="1"/>
          </p:cNvSpPr>
          <p:nvPr>
            <p:ph type="title"/>
          </p:nvPr>
        </p:nvSpPr>
        <p:spPr/>
        <p:txBody>
          <a:bodyPr/>
          <a:lstStyle/>
          <a:p>
            <a:r>
              <a:rPr lang="en-US" dirty="0"/>
              <a:t>FUNDING</a:t>
            </a:r>
            <a:endParaRPr lang="ru-RU" dirty="0"/>
          </a:p>
        </p:txBody>
      </p:sp>
      <p:sp>
        <p:nvSpPr>
          <p:cNvPr id="3" name="Text Placeholder 2">
            <a:extLst>
              <a:ext uri="{FF2B5EF4-FFF2-40B4-BE49-F238E27FC236}">
                <a16:creationId xmlns:a16="http://schemas.microsoft.com/office/drawing/2014/main" id="{3ABA1C75-C69D-4D41-A555-3BFDFAB3B2C7}"/>
              </a:ext>
            </a:extLst>
          </p:cNvPr>
          <p:cNvSpPr>
            <a:spLocks noGrp="1"/>
          </p:cNvSpPr>
          <p:nvPr>
            <p:ph type="body" idx="1"/>
          </p:nvPr>
        </p:nvSpPr>
        <p:spPr/>
        <p:txBody>
          <a:bodyPr/>
          <a:lstStyle/>
          <a:p>
            <a:r>
              <a:rPr lang="en-US" dirty="0"/>
              <a:t>LOREM IPSUM DOLOR SIT AMET, CONSECTETUER ADIPISCING ELIT. MAECENAS PORTTITOR</a:t>
            </a:r>
          </a:p>
        </p:txBody>
      </p:sp>
      <p:sp>
        <p:nvSpPr>
          <p:cNvPr id="8" name="Text Placeholder 7">
            <a:extLst>
              <a:ext uri="{FF2B5EF4-FFF2-40B4-BE49-F238E27FC236}">
                <a16:creationId xmlns:a16="http://schemas.microsoft.com/office/drawing/2014/main" id="{C4D0DF72-0ED9-4177-AA9F-92155707E580}"/>
              </a:ext>
            </a:extLst>
          </p:cNvPr>
          <p:cNvSpPr>
            <a:spLocks noGrp="1"/>
          </p:cNvSpPr>
          <p:nvPr>
            <p:ph type="body" idx="34"/>
          </p:nvPr>
        </p:nvSpPr>
        <p:spPr/>
        <p:txBody>
          <a:bodyPr/>
          <a:lstStyle/>
          <a:p>
            <a:r>
              <a:rPr lang="en-US" dirty="0"/>
              <a:t>$1,500,000</a:t>
            </a:r>
            <a:endParaRPr lang="ru-RU" dirty="0"/>
          </a:p>
        </p:txBody>
      </p:sp>
      <p:sp>
        <p:nvSpPr>
          <p:cNvPr id="9" name="Text Placeholder 8">
            <a:extLst>
              <a:ext uri="{FF2B5EF4-FFF2-40B4-BE49-F238E27FC236}">
                <a16:creationId xmlns:a16="http://schemas.microsoft.com/office/drawing/2014/main" id="{3248500B-B1C0-4B93-A5C8-F3528E3F0940}"/>
              </a:ext>
            </a:extLst>
          </p:cNvPr>
          <p:cNvSpPr>
            <a:spLocks noGrp="1"/>
          </p:cNvSpPr>
          <p:nvPr>
            <p:ph type="body" idx="42"/>
          </p:nvPr>
        </p:nvSpPr>
        <p:spPr/>
        <p:txBody>
          <a:bodyPr/>
          <a:lstStyle/>
          <a:p>
            <a:r>
              <a:rPr lang="en-US" dirty="0"/>
              <a:t>Category Title</a:t>
            </a:r>
            <a:endParaRPr lang="ru-RU" dirty="0"/>
          </a:p>
        </p:txBody>
      </p:sp>
      <p:sp>
        <p:nvSpPr>
          <p:cNvPr id="10" name="Text Placeholder 9">
            <a:extLst>
              <a:ext uri="{FF2B5EF4-FFF2-40B4-BE49-F238E27FC236}">
                <a16:creationId xmlns:a16="http://schemas.microsoft.com/office/drawing/2014/main" id="{FC0926F0-25F5-4366-A9CC-C019C576C641}"/>
              </a:ext>
            </a:extLst>
          </p:cNvPr>
          <p:cNvSpPr>
            <a:spLocks noGrp="1"/>
          </p:cNvSpPr>
          <p:nvPr>
            <p:ph type="body" idx="45"/>
          </p:nvPr>
        </p:nvSpPr>
        <p:spPr/>
        <p:txBody>
          <a:bodyPr/>
          <a:lstStyle/>
          <a:p>
            <a:r>
              <a:rPr lang="en-US" dirty="0"/>
              <a:t>$1,500,000</a:t>
            </a:r>
            <a:endParaRPr lang="ru-RU" dirty="0"/>
          </a:p>
        </p:txBody>
      </p:sp>
      <p:sp>
        <p:nvSpPr>
          <p:cNvPr id="11" name="Text Placeholder 10">
            <a:extLst>
              <a:ext uri="{FF2B5EF4-FFF2-40B4-BE49-F238E27FC236}">
                <a16:creationId xmlns:a16="http://schemas.microsoft.com/office/drawing/2014/main" id="{10F7DD00-2746-4E1D-9ED9-2A2A45757651}"/>
              </a:ext>
            </a:extLst>
          </p:cNvPr>
          <p:cNvSpPr>
            <a:spLocks noGrp="1"/>
          </p:cNvSpPr>
          <p:nvPr>
            <p:ph type="body" idx="46"/>
          </p:nvPr>
        </p:nvSpPr>
        <p:spPr/>
        <p:txBody>
          <a:bodyPr/>
          <a:lstStyle/>
          <a:p>
            <a:r>
              <a:rPr lang="en-US" dirty="0"/>
              <a:t>Category Title</a:t>
            </a:r>
            <a:endParaRPr lang="ru-RU" dirty="0"/>
          </a:p>
        </p:txBody>
      </p:sp>
      <p:sp>
        <p:nvSpPr>
          <p:cNvPr id="12" name="Text Placeholder 11">
            <a:extLst>
              <a:ext uri="{FF2B5EF4-FFF2-40B4-BE49-F238E27FC236}">
                <a16:creationId xmlns:a16="http://schemas.microsoft.com/office/drawing/2014/main" id="{E06AE86F-CBE5-4A5D-B862-6A87F5A8538C}"/>
              </a:ext>
            </a:extLst>
          </p:cNvPr>
          <p:cNvSpPr>
            <a:spLocks noGrp="1"/>
          </p:cNvSpPr>
          <p:nvPr>
            <p:ph type="body" idx="47"/>
          </p:nvPr>
        </p:nvSpPr>
        <p:spPr/>
        <p:txBody>
          <a:bodyPr/>
          <a:lstStyle/>
          <a:p>
            <a:r>
              <a:rPr lang="en-US" dirty="0"/>
              <a:t>$1,500,000</a:t>
            </a:r>
            <a:endParaRPr lang="ru-RU" dirty="0"/>
          </a:p>
        </p:txBody>
      </p:sp>
      <p:sp>
        <p:nvSpPr>
          <p:cNvPr id="13" name="Text Placeholder 12">
            <a:extLst>
              <a:ext uri="{FF2B5EF4-FFF2-40B4-BE49-F238E27FC236}">
                <a16:creationId xmlns:a16="http://schemas.microsoft.com/office/drawing/2014/main" id="{68F52BDF-E8EE-4030-93B5-FDB571BFF38E}"/>
              </a:ext>
            </a:extLst>
          </p:cNvPr>
          <p:cNvSpPr>
            <a:spLocks noGrp="1"/>
          </p:cNvSpPr>
          <p:nvPr>
            <p:ph type="body" idx="48"/>
          </p:nvPr>
        </p:nvSpPr>
        <p:spPr/>
        <p:txBody>
          <a:bodyPr/>
          <a:lstStyle/>
          <a:p>
            <a:r>
              <a:rPr lang="en-US" dirty="0"/>
              <a:t>Category Title</a:t>
            </a:r>
            <a:endParaRPr lang="ru-RU" dirty="0"/>
          </a:p>
        </p:txBody>
      </p:sp>
      <p:sp>
        <p:nvSpPr>
          <p:cNvPr id="14" name="Text Placeholder 13">
            <a:extLst>
              <a:ext uri="{FF2B5EF4-FFF2-40B4-BE49-F238E27FC236}">
                <a16:creationId xmlns:a16="http://schemas.microsoft.com/office/drawing/2014/main" id="{BBD4E04C-CA27-41FE-B45E-FEF8371A03F1}"/>
              </a:ext>
            </a:extLst>
          </p:cNvPr>
          <p:cNvSpPr>
            <a:spLocks noGrp="1"/>
          </p:cNvSpPr>
          <p:nvPr>
            <p:ph type="body" idx="49"/>
          </p:nvPr>
        </p:nvSpPr>
        <p:spPr/>
        <p:txBody>
          <a:bodyPr/>
          <a:lstStyle/>
          <a:p>
            <a:r>
              <a:rPr lang="en-US" dirty="0"/>
              <a:t>$1,500,000</a:t>
            </a:r>
            <a:endParaRPr lang="ru-RU" dirty="0"/>
          </a:p>
        </p:txBody>
      </p:sp>
      <p:sp>
        <p:nvSpPr>
          <p:cNvPr id="15" name="Text Placeholder 14">
            <a:extLst>
              <a:ext uri="{FF2B5EF4-FFF2-40B4-BE49-F238E27FC236}">
                <a16:creationId xmlns:a16="http://schemas.microsoft.com/office/drawing/2014/main" id="{55D1607E-8654-400A-85C7-8239EF17935F}"/>
              </a:ext>
            </a:extLst>
          </p:cNvPr>
          <p:cNvSpPr>
            <a:spLocks noGrp="1"/>
          </p:cNvSpPr>
          <p:nvPr>
            <p:ph type="body" idx="50"/>
          </p:nvPr>
        </p:nvSpPr>
        <p:spPr/>
        <p:txBody>
          <a:bodyPr/>
          <a:lstStyle/>
          <a:p>
            <a:r>
              <a:rPr lang="en-US" dirty="0"/>
              <a:t>Category Title</a:t>
            </a:r>
            <a:endParaRPr lang="ru-RU" dirty="0"/>
          </a:p>
        </p:txBody>
      </p:sp>
      <p:sp>
        <p:nvSpPr>
          <p:cNvPr id="16" name="Text Placeholder 15">
            <a:extLst>
              <a:ext uri="{FF2B5EF4-FFF2-40B4-BE49-F238E27FC236}">
                <a16:creationId xmlns:a16="http://schemas.microsoft.com/office/drawing/2014/main" id="{B3898360-1205-49DF-846A-7D37E0219C01}"/>
              </a:ext>
            </a:extLst>
          </p:cNvPr>
          <p:cNvSpPr>
            <a:spLocks noGrp="1"/>
          </p:cNvSpPr>
          <p:nvPr>
            <p:ph type="body" idx="51"/>
          </p:nvPr>
        </p:nvSpPr>
        <p:spPr/>
        <p:txBody>
          <a:bodyPr/>
          <a:lstStyle/>
          <a:p>
            <a:r>
              <a:rPr lang="en-US" dirty="0"/>
              <a:t>$2,500,000</a:t>
            </a:r>
            <a:endParaRPr lang="ru-RU" dirty="0"/>
          </a:p>
        </p:txBody>
      </p:sp>
      <p:sp>
        <p:nvSpPr>
          <p:cNvPr id="17" name="Text Placeholder 16">
            <a:extLst>
              <a:ext uri="{FF2B5EF4-FFF2-40B4-BE49-F238E27FC236}">
                <a16:creationId xmlns:a16="http://schemas.microsoft.com/office/drawing/2014/main" id="{F24221C2-E578-4DC7-AA80-13816114039D}"/>
              </a:ext>
            </a:extLst>
          </p:cNvPr>
          <p:cNvSpPr>
            <a:spLocks noGrp="1"/>
          </p:cNvSpPr>
          <p:nvPr>
            <p:ph type="body" idx="52"/>
          </p:nvPr>
        </p:nvSpPr>
        <p:spPr/>
        <p:txBody>
          <a:bodyPr/>
          <a:lstStyle/>
          <a:p>
            <a:r>
              <a:rPr lang="en-US" dirty="0"/>
              <a:t>Category Title</a:t>
            </a:r>
            <a:endParaRPr lang="ru-RU" dirty="0"/>
          </a:p>
        </p:txBody>
      </p:sp>
      <p:sp>
        <p:nvSpPr>
          <p:cNvPr id="18" name="Text Placeholder 17">
            <a:extLst>
              <a:ext uri="{FF2B5EF4-FFF2-40B4-BE49-F238E27FC236}">
                <a16:creationId xmlns:a16="http://schemas.microsoft.com/office/drawing/2014/main" id="{DA322BE0-16AC-4DA8-B14C-E1CFF6F7BB47}"/>
              </a:ext>
            </a:extLst>
          </p:cNvPr>
          <p:cNvSpPr>
            <a:spLocks noGrp="1"/>
          </p:cNvSpPr>
          <p:nvPr>
            <p:ph type="body" idx="53"/>
          </p:nvPr>
        </p:nvSpPr>
        <p:spPr/>
        <p:txBody>
          <a:bodyPr/>
          <a:lstStyle/>
          <a:p>
            <a:r>
              <a:rPr lang="en-US" dirty="0"/>
              <a:t>$1,500,000</a:t>
            </a:r>
            <a:endParaRPr lang="ru-RU" dirty="0"/>
          </a:p>
        </p:txBody>
      </p:sp>
      <p:sp>
        <p:nvSpPr>
          <p:cNvPr id="19" name="Text Placeholder 18">
            <a:extLst>
              <a:ext uri="{FF2B5EF4-FFF2-40B4-BE49-F238E27FC236}">
                <a16:creationId xmlns:a16="http://schemas.microsoft.com/office/drawing/2014/main" id="{AD114D9F-E5FF-4D6E-AB15-975F8897E15C}"/>
              </a:ext>
            </a:extLst>
          </p:cNvPr>
          <p:cNvSpPr>
            <a:spLocks noGrp="1"/>
          </p:cNvSpPr>
          <p:nvPr>
            <p:ph type="body" idx="54"/>
          </p:nvPr>
        </p:nvSpPr>
        <p:spPr/>
        <p:txBody>
          <a:bodyPr/>
          <a:lstStyle/>
          <a:p>
            <a:r>
              <a:rPr lang="en-US" dirty="0"/>
              <a:t>Category Title</a:t>
            </a:r>
            <a:endParaRPr lang="ru-RU" dirty="0"/>
          </a:p>
        </p:txBody>
      </p:sp>
      <p:graphicFrame>
        <p:nvGraphicFramePr>
          <p:cNvPr id="23" name="Chart Placeholder 22" descr="Pie chart">
            <a:extLst>
              <a:ext uri="{FF2B5EF4-FFF2-40B4-BE49-F238E27FC236}">
                <a16:creationId xmlns:a16="http://schemas.microsoft.com/office/drawing/2014/main" id="{CD7B30DD-39D7-4EDB-B49F-BBF497E33747}"/>
              </a:ext>
            </a:extLst>
          </p:cNvPr>
          <p:cNvGraphicFramePr>
            <a:graphicFrameLocks noGrp="1"/>
          </p:cNvGraphicFramePr>
          <p:nvPr>
            <p:ph type="chart" sz="quarter" idx="55"/>
            <p:extLst>
              <p:ext uri="{D42A27DB-BD31-4B8C-83A1-F6EECF244321}">
                <p14:modId xmlns:p14="http://schemas.microsoft.com/office/powerpoint/2010/main" val="2262772922"/>
              </p:ext>
            </p:extLst>
          </p:nvPr>
        </p:nvGraphicFramePr>
        <p:xfrm>
          <a:off x="6924675" y="860425"/>
          <a:ext cx="4483100" cy="4573588"/>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a:extLst>
              <a:ext uri="{FF2B5EF4-FFF2-40B4-BE49-F238E27FC236}">
                <a16:creationId xmlns:a16="http://schemas.microsoft.com/office/drawing/2014/main" id="{5FA99AA7-B30F-419C-B3C8-975D9C784596}"/>
              </a:ext>
            </a:extLst>
          </p:cNvPr>
          <p:cNvSpPr>
            <a:spLocks noGrp="1"/>
          </p:cNvSpPr>
          <p:nvPr>
            <p:ph type="sldNum" sz="quarter" idx="12"/>
          </p:nvPr>
        </p:nvSpPr>
        <p:spPr/>
        <p:txBody>
          <a:bodyPr/>
          <a:lstStyle/>
          <a:p>
            <a:fld id="{8D581BC7-E183-40DB-AC97-C19EA4EB8894}" type="slidenum">
              <a:rPr lang="ru-RU" smtClean="0"/>
              <a:t>37</a:t>
            </a:fld>
            <a:endParaRPr lang="ru-RU" dirty="0"/>
          </a:p>
        </p:txBody>
      </p:sp>
      <p:sp>
        <p:nvSpPr>
          <p:cNvPr id="5" name="Footer Placeholder 4">
            <a:extLst>
              <a:ext uri="{FF2B5EF4-FFF2-40B4-BE49-F238E27FC236}">
                <a16:creationId xmlns:a16="http://schemas.microsoft.com/office/drawing/2014/main" id="{B681D707-0D77-46E2-8C22-B5ADEB93C779}"/>
              </a:ext>
            </a:extLst>
          </p:cNvPr>
          <p:cNvSpPr>
            <a:spLocks noGrp="1"/>
          </p:cNvSpPr>
          <p:nvPr>
            <p:ph type="ftr" sz="quarter" idx="11"/>
          </p:nvPr>
        </p:nvSpPr>
        <p:spPr/>
        <p:txBody>
          <a:bodyPr/>
          <a:lstStyle/>
          <a:p>
            <a:r>
              <a:rPr lang="en-US" dirty="0"/>
              <a:t>ADD A FOOTER</a:t>
            </a:r>
            <a:endParaRPr lang="ru-RU" dirty="0"/>
          </a:p>
        </p:txBody>
      </p:sp>
      <p:sp>
        <p:nvSpPr>
          <p:cNvPr id="4" name="Date Placeholder 3">
            <a:extLst>
              <a:ext uri="{FF2B5EF4-FFF2-40B4-BE49-F238E27FC236}">
                <a16:creationId xmlns:a16="http://schemas.microsoft.com/office/drawing/2014/main" id="{810146FC-F18A-4E5C-9079-B306E40F2138}"/>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3623623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Company logo">
            <a:extLst>
              <a:ext uri="{FF2B5EF4-FFF2-40B4-BE49-F238E27FC236}">
                <a16:creationId xmlns:a16="http://schemas.microsoft.com/office/drawing/2014/main" id="{CA87F037-7DB2-45C9-A176-874E6A13B3A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pic>
        <p:nvPicPr>
          <p:cNvPr id="20" name="Picture Placeholder 19" descr="Abstract background">
            <a:extLst>
              <a:ext uri="{FF2B5EF4-FFF2-40B4-BE49-F238E27FC236}">
                <a16:creationId xmlns:a16="http://schemas.microsoft.com/office/drawing/2014/main" id="{B9CF847D-0BA8-4D40-B95D-DAC8A415A56D}"/>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a:stretch>
            <a:fillRect/>
          </a:stretch>
        </p:blipFill>
        <p:spPr/>
      </p:pic>
      <p:sp>
        <p:nvSpPr>
          <p:cNvPr id="5" name="Title 4">
            <a:extLst>
              <a:ext uri="{FF2B5EF4-FFF2-40B4-BE49-F238E27FC236}">
                <a16:creationId xmlns:a16="http://schemas.microsoft.com/office/drawing/2014/main" id="{953F70E9-6111-446A-BD49-B6A996FA030D}"/>
              </a:ext>
            </a:extLst>
          </p:cNvPr>
          <p:cNvSpPr>
            <a:spLocks noGrp="1"/>
          </p:cNvSpPr>
          <p:nvPr>
            <p:ph type="title"/>
          </p:nvPr>
        </p:nvSpPr>
        <p:spPr/>
        <p:txBody>
          <a:bodyPr/>
          <a:lstStyle/>
          <a:p>
            <a:r>
              <a:rPr lang="en-US" dirty="0"/>
              <a:t>SUMMARY</a:t>
            </a:r>
            <a:endParaRPr lang="ru-RU" dirty="0"/>
          </a:p>
        </p:txBody>
      </p:sp>
      <p:sp>
        <p:nvSpPr>
          <p:cNvPr id="6" name="Text Placeholder 5">
            <a:extLst>
              <a:ext uri="{FF2B5EF4-FFF2-40B4-BE49-F238E27FC236}">
                <a16:creationId xmlns:a16="http://schemas.microsoft.com/office/drawing/2014/main" id="{33221DE2-465E-4B89-BDBB-17EC727932B0}"/>
              </a:ext>
            </a:extLst>
          </p:cNvPr>
          <p:cNvSpPr>
            <a:spLocks noGrp="1"/>
          </p:cNvSpPr>
          <p:nvPr>
            <p:ph type="body" idx="1"/>
          </p:nvPr>
        </p:nvSpPr>
        <p:spPr/>
        <p:txBody>
          <a:bodyPr/>
          <a:lstStyle/>
          <a:p>
            <a:r>
              <a:rPr lang="en-US" dirty="0"/>
              <a:t>LOREM IPSUM DOLOR SIT AMET, CONSECTETUER ADIPISCING ELIT</a:t>
            </a:r>
          </a:p>
        </p:txBody>
      </p:sp>
      <p:sp>
        <p:nvSpPr>
          <p:cNvPr id="8" name="Text Placeholder 7">
            <a:extLst>
              <a:ext uri="{FF2B5EF4-FFF2-40B4-BE49-F238E27FC236}">
                <a16:creationId xmlns:a16="http://schemas.microsoft.com/office/drawing/2014/main" id="{7F9E6494-1485-4A3D-8CD3-31B5FAC16899}"/>
              </a:ext>
            </a:extLst>
          </p:cNvPr>
          <p:cNvSpPr>
            <a:spLocks noGrp="1"/>
          </p:cNvSpPr>
          <p:nvPr>
            <p:ph type="body" idx="14"/>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 Vivamus a tellus.</a:t>
            </a:r>
          </a:p>
          <a:p>
            <a:r>
              <a:rPr lang="en-US" dirty="0"/>
              <a:t>Pellentesque habitant morbi tristique senectus et netus et malesuada fames ac turpis egestas. Proin pharetra nonummy pede. Mauris et orci.</a:t>
            </a:r>
          </a:p>
          <a:p>
            <a:endParaRPr lang="ru-RU" dirty="0"/>
          </a:p>
        </p:txBody>
      </p:sp>
      <p:sp>
        <p:nvSpPr>
          <p:cNvPr id="4" name="Slide Number Placeholder 3">
            <a:extLst>
              <a:ext uri="{FF2B5EF4-FFF2-40B4-BE49-F238E27FC236}">
                <a16:creationId xmlns:a16="http://schemas.microsoft.com/office/drawing/2014/main" id="{F9EB9F42-DBAC-4200-A2A6-96F4D943EB76}"/>
              </a:ext>
            </a:extLst>
          </p:cNvPr>
          <p:cNvSpPr>
            <a:spLocks noGrp="1"/>
          </p:cNvSpPr>
          <p:nvPr>
            <p:ph type="sldNum" sz="quarter" idx="12"/>
          </p:nvPr>
        </p:nvSpPr>
        <p:spPr/>
        <p:txBody>
          <a:bodyPr/>
          <a:lstStyle/>
          <a:p>
            <a:fld id="{8D581BC7-E183-40DB-AC97-C19EA4EB8894}" type="slidenum">
              <a:rPr lang="ru-RU" smtClean="0"/>
              <a:pPr/>
              <a:t>38</a:t>
            </a:fld>
            <a:endParaRPr lang="ru-RU" dirty="0"/>
          </a:p>
        </p:txBody>
      </p:sp>
      <p:sp>
        <p:nvSpPr>
          <p:cNvPr id="3" name="Footer Placeholder 2">
            <a:extLst>
              <a:ext uri="{FF2B5EF4-FFF2-40B4-BE49-F238E27FC236}">
                <a16:creationId xmlns:a16="http://schemas.microsoft.com/office/drawing/2014/main" id="{2032CBFD-8EB3-4D94-8FDF-C4198EF11216}"/>
              </a:ext>
            </a:extLst>
          </p:cNvPr>
          <p:cNvSpPr>
            <a:spLocks noGrp="1"/>
          </p:cNvSpPr>
          <p:nvPr>
            <p:ph type="ftr" sz="quarter" idx="11"/>
          </p:nvPr>
        </p:nvSpPr>
        <p:spPr/>
        <p:txBody>
          <a:bodyPr/>
          <a:lstStyle/>
          <a:p>
            <a:r>
              <a:rPr lang="en-US" dirty="0"/>
              <a:t>ADD A FOOTER</a:t>
            </a:r>
            <a:endParaRPr lang="ru-RU" dirty="0"/>
          </a:p>
        </p:txBody>
      </p:sp>
      <p:sp>
        <p:nvSpPr>
          <p:cNvPr id="2" name="Date Placeholder 1">
            <a:extLst>
              <a:ext uri="{FF2B5EF4-FFF2-40B4-BE49-F238E27FC236}">
                <a16:creationId xmlns:a16="http://schemas.microsoft.com/office/drawing/2014/main" id="{2ACC7CD0-CDEF-499B-929F-253562EB810A}"/>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202239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ompany logo">
            <a:extLst>
              <a:ext uri="{FF2B5EF4-FFF2-40B4-BE49-F238E27FC236}">
                <a16:creationId xmlns:a16="http://schemas.microsoft.com/office/drawing/2014/main" id="{8220D5DE-4628-433F-8A23-3DEA4571046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6" name="Title 5">
            <a:extLst>
              <a:ext uri="{FF2B5EF4-FFF2-40B4-BE49-F238E27FC236}">
                <a16:creationId xmlns:a16="http://schemas.microsoft.com/office/drawing/2014/main" id="{D2F9A33A-E955-4DFB-9469-3FDBA6703985}"/>
              </a:ext>
            </a:extLst>
          </p:cNvPr>
          <p:cNvSpPr>
            <a:spLocks noGrp="1"/>
          </p:cNvSpPr>
          <p:nvPr>
            <p:ph type="title"/>
          </p:nvPr>
        </p:nvSpPr>
        <p:spPr/>
        <p:txBody>
          <a:bodyPr/>
          <a:lstStyle/>
          <a:p>
            <a:r>
              <a:rPr lang="en-US" dirty="0"/>
              <a:t>THANK YOU!</a:t>
            </a:r>
            <a:endParaRPr lang="ru-RU" dirty="0"/>
          </a:p>
        </p:txBody>
      </p:sp>
      <p:sp>
        <p:nvSpPr>
          <p:cNvPr id="7" name="Text Placeholder 6">
            <a:extLst>
              <a:ext uri="{FF2B5EF4-FFF2-40B4-BE49-F238E27FC236}">
                <a16:creationId xmlns:a16="http://schemas.microsoft.com/office/drawing/2014/main" id="{58804881-51D2-4A81-BABB-704FBED23EB9}"/>
              </a:ext>
            </a:extLst>
          </p:cNvPr>
          <p:cNvSpPr>
            <a:spLocks noGrp="1"/>
          </p:cNvSpPr>
          <p:nvPr>
            <p:ph type="body" sz="quarter" idx="15"/>
          </p:nvPr>
        </p:nvSpPr>
        <p:spPr/>
        <p:txBody>
          <a:bodyPr/>
          <a:lstStyle/>
          <a:p>
            <a:r>
              <a:rPr lang="en-US" dirty="0"/>
              <a:t>August Bergqvist</a:t>
            </a:r>
            <a:endParaRPr lang="ru-RU" dirty="0"/>
          </a:p>
        </p:txBody>
      </p:sp>
      <p:sp>
        <p:nvSpPr>
          <p:cNvPr id="8" name="Text Placeholder 7">
            <a:extLst>
              <a:ext uri="{FF2B5EF4-FFF2-40B4-BE49-F238E27FC236}">
                <a16:creationId xmlns:a16="http://schemas.microsoft.com/office/drawing/2014/main" id="{8D2C39EE-B4D3-4E49-BF2C-871A33509C56}"/>
              </a:ext>
            </a:extLst>
          </p:cNvPr>
          <p:cNvSpPr>
            <a:spLocks noGrp="1"/>
          </p:cNvSpPr>
          <p:nvPr>
            <p:ph type="body" sz="quarter" idx="16"/>
          </p:nvPr>
        </p:nvSpPr>
        <p:spPr/>
        <p:txBody>
          <a:bodyPr/>
          <a:lstStyle/>
          <a:p>
            <a:r>
              <a:rPr lang="en-US" dirty="0"/>
              <a:t>Phone:</a:t>
            </a:r>
            <a:endParaRPr lang="ru-RU" dirty="0"/>
          </a:p>
        </p:txBody>
      </p:sp>
      <p:sp>
        <p:nvSpPr>
          <p:cNvPr id="9" name="Text Placeholder 8">
            <a:extLst>
              <a:ext uri="{FF2B5EF4-FFF2-40B4-BE49-F238E27FC236}">
                <a16:creationId xmlns:a16="http://schemas.microsoft.com/office/drawing/2014/main" id="{93DB312C-BF94-484C-BB02-2534E26CECF6}"/>
              </a:ext>
            </a:extLst>
          </p:cNvPr>
          <p:cNvSpPr>
            <a:spLocks noGrp="1"/>
          </p:cNvSpPr>
          <p:nvPr>
            <p:ph type="body" sz="quarter" idx="17"/>
          </p:nvPr>
        </p:nvSpPr>
        <p:spPr/>
        <p:txBody>
          <a:bodyPr/>
          <a:lstStyle/>
          <a:p>
            <a:r>
              <a:rPr lang="en-US" dirty="0"/>
              <a:t>678-555-0134</a:t>
            </a:r>
            <a:endParaRPr lang="ru-RU" dirty="0"/>
          </a:p>
        </p:txBody>
      </p:sp>
      <p:sp>
        <p:nvSpPr>
          <p:cNvPr id="10" name="Text Placeholder 9">
            <a:extLst>
              <a:ext uri="{FF2B5EF4-FFF2-40B4-BE49-F238E27FC236}">
                <a16:creationId xmlns:a16="http://schemas.microsoft.com/office/drawing/2014/main" id="{53C87786-C7F5-4B45-904D-00CC865572A5}"/>
              </a:ext>
            </a:extLst>
          </p:cNvPr>
          <p:cNvSpPr>
            <a:spLocks noGrp="1"/>
          </p:cNvSpPr>
          <p:nvPr>
            <p:ph type="body" sz="quarter" idx="18"/>
          </p:nvPr>
        </p:nvSpPr>
        <p:spPr/>
        <p:txBody>
          <a:bodyPr/>
          <a:lstStyle/>
          <a:p>
            <a:r>
              <a:rPr lang="en-US" dirty="0"/>
              <a:t>Email:</a:t>
            </a:r>
            <a:endParaRPr lang="ru-RU" dirty="0"/>
          </a:p>
        </p:txBody>
      </p:sp>
      <p:sp>
        <p:nvSpPr>
          <p:cNvPr id="11" name="Text Placeholder 10">
            <a:extLst>
              <a:ext uri="{FF2B5EF4-FFF2-40B4-BE49-F238E27FC236}">
                <a16:creationId xmlns:a16="http://schemas.microsoft.com/office/drawing/2014/main" id="{D8E60535-F276-49C5-9346-D536D6899F5C}"/>
              </a:ext>
            </a:extLst>
          </p:cNvPr>
          <p:cNvSpPr>
            <a:spLocks noGrp="1"/>
          </p:cNvSpPr>
          <p:nvPr>
            <p:ph type="body" sz="quarter" idx="19"/>
          </p:nvPr>
        </p:nvSpPr>
        <p:spPr/>
        <p:txBody>
          <a:bodyPr/>
          <a:lstStyle/>
          <a:p>
            <a:r>
              <a:rPr lang="en-US" dirty="0"/>
              <a:t>bergqvist@treyresearch.com</a:t>
            </a:r>
            <a:endParaRPr lang="ru-RU" dirty="0"/>
          </a:p>
        </p:txBody>
      </p:sp>
      <p:sp>
        <p:nvSpPr>
          <p:cNvPr id="12" name="Text Placeholder 11">
            <a:extLst>
              <a:ext uri="{FF2B5EF4-FFF2-40B4-BE49-F238E27FC236}">
                <a16:creationId xmlns:a16="http://schemas.microsoft.com/office/drawing/2014/main" id="{85395049-FB9C-455B-8DCA-4BD0D35F1DF5}"/>
              </a:ext>
            </a:extLst>
          </p:cNvPr>
          <p:cNvSpPr>
            <a:spLocks noGrp="1"/>
          </p:cNvSpPr>
          <p:nvPr>
            <p:ph type="body" sz="quarter" idx="20"/>
          </p:nvPr>
        </p:nvSpPr>
        <p:spPr/>
        <p:txBody>
          <a:bodyPr/>
          <a:lstStyle/>
          <a:p>
            <a:r>
              <a:rPr lang="en-US" dirty="0"/>
              <a:t>Website:</a:t>
            </a:r>
            <a:endParaRPr lang="ru-RU" dirty="0"/>
          </a:p>
        </p:txBody>
      </p:sp>
      <p:sp>
        <p:nvSpPr>
          <p:cNvPr id="13" name="Text Placeholder 12">
            <a:extLst>
              <a:ext uri="{FF2B5EF4-FFF2-40B4-BE49-F238E27FC236}">
                <a16:creationId xmlns:a16="http://schemas.microsoft.com/office/drawing/2014/main" id="{D55212BC-6862-4B56-B856-7A97BBD3D4F1}"/>
              </a:ext>
            </a:extLst>
          </p:cNvPr>
          <p:cNvSpPr>
            <a:spLocks noGrp="1"/>
          </p:cNvSpPr>
          <p:nvPr>
            <p:ph type="body" sz="quarter" idx="21"/>
          </p:nvPr>
        </p:nvSpPr>
        <p:spPr/>
        <p:txBody>
          <a:bodyPr/>
          <a:lstStyle/>
          <a:p>
            <a:r>
              <a:rPr lang="en-US" dirty="0"/>
              <a:t>http://www.treyresearch.net/</a:t>
            </a:r>
          </a:p>
        </p:txBody>
      </p:sp>
      <p:pic>
        <p:nvPicPr>
          <p:cNvPr id="15" name="Picture Placeholder 14" descr="Abstract background">
            <a:extLst>
              <a:ext uri="{FF2B5EF4-FFF2-40B4-BE49-F238E27FC236}">
                <a16:creationId xmlns:a16="http://schemas.microsoft.com/office/drawing/2014/main" id="{72AD0CC3-F8DE-4C10-916A-24BC65B1D283}"/>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695672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4F6FF42-70E3-4A7F-B5D8-2928FCB71A74}"/>
              </a:ext>
            </a:extLst>
          </p:cNvPr>
          <p:cNvSpPr>
            <a:spLocks noGrp="1"/>
          </p:cNvSpPr>
          <p:nvPr>
            <p:ph type="ctrTitle"/>
          </p:nvPr>
        </p:nvSpPr>
        <p:spPr>
          <a:xfrm>
            <a:off x="726057" y="3121701"/>
            <a:ext cx="3658053" cy="1786515"/>
          </a:xfrm>
        </p:spPr>
        <p:txBody>
          <a:bodyPr vert="horz" lIns="91440" tIns="45720" rIns="91440" bIns="45720" rtlCol="0" anchor="t">
            <a:normAutofit/>
          </a:bodyPr>
          <a:lstStyle/>
          <a:p>
            <a:pPr algn="l"/>
            <a:r>
              <a:rPr lang="en-US" sz="4100" kern="1200">
                <a:solidFill>
                  <a:srgbClr val="FFFFFF"/>
                </a:solidFill>
                <a:latin typeface="+mj-lt"/>
                <a:ea typeface="+mj-ea"/>
                <a:cs typeface="+mj-cs"/>
              </a:rPr>
              <a:t>PITCH DECK</a:t>
            </a:r>
            <a:br>
              <a:rPr lang="en-US" sz="4100" kern="1200">
                <a:solidFill>
                  <a:srgbClr val="FFFFFF"/>
                </a:solidFill>
                <a:latin typeface="+mj-lt"/>
                <a:ea typeface="+mj-ea"/>
                <a:cs typeface="+mj-cs"/>
              </a:rPr>
            </a:br>
            <a:r>
              <a:rPr lang="en-US" sz="4100" kern="1200">
                <a:solidFill>
                  <a:srgbClr val="FFFFFF"/>
                </a:solidFill>
                <a:latin typeface="+mj-lt"/>
                <a:ea typeface="+mj-ea"/>
                <a:cs typeface="+mj-cs"/>
              </a:rPr>
              <a:t>TITLE</a:t>
            </a:r>
          </a:p>
        </p:txBody>
      </p:sp>
      <p:sp>
        <p:nvSpPr>
          <p:cNvPr id="5" name="Subtitle 4">
            <a:extLst>
              <a:ext uri="{FF2B5EF4-FFF2-40B4-BE49-F238E27FC236}">
                <a16:creationId xmlns:a16="http://schemas.microsoft.com/office/drawing/2014/main" id="{F40A11AA-C85D-4AF4-92B2-0F4E36F4EC91}"/>
              </a:ext>
            </a:extLst>
          </p:cNvPr>
          <p:cNvSpPr>
            <a:spLocks noGrp="1"/>
          </p:cNvSpPr>
          <p:nvPr>
            <p:ph type="subTitle" idx="1"/>
          </p:nvPr>
        </p:nvSpPr>
        <p:spPr>
          <a:xfrm>
            <a:off x="726057" y="2032347"/>
            <a:ext cx="3658053" cy="955111"/>
          </a:xfrm>
        </p:spPr>
        <p:txBody>
          <a:bodyPr vert="horz" lIns="91440" tIns="45720" rIns="91440" bIns="45720" rtlCol="0" anchor="b">
            <a:normAutofit/>
          </a:bodyPr>
          <a:lstStyle/>
          <a:p>
            <a:pPr algn="l">
              <a:lnSpc>
                <a:spcPct val="90000"/>
              </a:lnSpc>
              <a:spcBef>
                <a:spcPts val="1000"/>
              </a:spcBef>
            </a:pPr>
            <a:r>
              <a:rPr lang="en-US" sz="1800" kern="1200">
                <a:solidFill>
                  <a:srgbClr val="FFFFFF"/>
                </a:solidFill>
                <a:latin typeface="+mn-lt"/>
                <a:ea typeface="+mn-ea"/>
                <a:cs typeface="+mn-cs"/>
              </a:rPr>
              <a:t>Pitch Deck tagline</a:t>
            </a:r>
          </a:p>
        </p:txBody>
      </p:sp>
      <p:pic>
        <p:nvPicPr>
          <p:cNvPr id="3" name="Picture Placeholder 2" descr="Company logo">
            <a:extLst>
              <a:ext uri="{FF2B5EF4-FFF2-40B4-BE49-F238E27FC236}">
                <a16:creationId xmlns:a16="http://schemas.microsoft.com/office/drawing/2014/main" id="{84CC5CF5-A00B-4AE5-95EE-6E6AA7F241D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379341" y="2139167"/>
            <a:ext cx="5017318" cy="2571902"/>
          </a:xfrm>
          <a:prstGeom prst="rect">
            <a:avLst/>
          </a:prstGeom>
          <a:ln w="9525">
            <a:noFill/>
          </a:ln>
        </p:spPr>
      </p:pic>
    </p:spTree>
    <p:extLst>
      <p:ext uri="{BB962C8B-B14F-4D97-AF65-F5344CB8AC3E}">
        <p14:creationId xmlns:p14="http://schemas.microsoft.com/office/powerpoint/2010/main" val="2104048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ompany logo">
            <a:extLst>
              <a:ext uri="{FF2B5EF4-FFF2-40B4-BE49-F238E27FC236}">
                <a16:creationId xmlns:a16="http://schemas.microsoft.com/office/drawing/2014/main" id="{4826D6B4-2F2D-4028-9520-001218B5ECB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6" name="Title 5">
            <a:extLst>
              <a:ext uri="{FF2B5EF4-FFF2-40B4-BE49-F238E27FC236}">
                <a16:creationId xmlns:a16="http://schemas.microsoft.com/office/drawing/2014/main" id="{DBCAB2DE-EF98-46F8-A621-2E1A6624F138}"/>
              </a:ext>
            </a:extLst>
          </p:cNvPr>
          <p:cNvSpPr>
            <a:spLocks noGrp="1"/>
          </p:cNvSpPr>
          <p:nvPr>
            <p:ph type="title"/>
          </p:nvPr>
        </p:nvSpPr>
        <p:spPr/>
        <p:txBody>
          <a:bodyPr/>
          <a:lstStyle/>
          <a:p>
            <a:r>
              <a:rPr lang="en-US" dirty="0"/>
              <a:t>APPENDIX</a:t>
            </a:r>
            <a:endParaRPr lang="ru-RU" dirty="0"/>
          </a:p>
        </p:txBody>
      </p:sp>
      <p:pic>
        <p:nvPicPr>
          <p:cNvPr id="11" name="Picture Placeholder 10" descr="Abstract background">
            <a:extLst>
              <a:ext uri="{FF2B5EF4-FFF2-40B4-BE49-F238E27FC236}">
                <a16:creationId xmlns:a16="http://schemas.microsoft.com/office/drawing/2014/main" id="{FBF9093D-0565-48ED-AA9F-AE0E34947179}"/>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p:pic>
      <p:sp>
        <p:nvSpPr>
          <p:cNvPr id="5" name="Slide Number Placeholder 4">
            <a:extLst>
              <a:ext uri="{FF2B5EF4-FFF2-40B4-BE49-F238E27FC236}">
                <a16:creationId xmlns:a16="http://schemas.microsoft.com/office/drawing/2014/main" id="{5C57986C-983F-481D-81FB-E03E9127DF12}"/>
              </a:ext>
            </a:extLst>
          </p:cNvPr>
          <p:cNvSpPr>
            <a:spLocks noGrp="1"/>
          </p:cNvSpPr>
          <p:nvPr>
            <p:ph type="sldNum" sz="quarter" idx="12"/>
          </p:nvPr>
        </p:nvSpPr>
        <p:spPr/>
        <p:txBody>
          <a:bodyPr/>
          <a:lstStyle/>
          <a:p>
            <a:fld id="{8D581BC7-E183-40DB-AC97-C19EA4EB8894}" type="slidenum">
              <a:rPr lang="ru-RU" smtClean="0"/>
              <a:t>40</a:t>
            </a:fld>
            <a:endParaRPr lang="ru-RU" dirty="0"/>
          </a:p>
        </p:txBody>
      </p:sp>
      <p:sp>
        <p:nvSpPr>
          <p:cNvPr id="4" name="Footer Placeholder 3">
            <a:extLst>
              <a:ext uri="{FF2B5EF4-FFF2-40B4-BE49-F238E27FC236}">
                <a16:creationId xmlns:a16="http://schemas.microsoft.com/office/drawing/2014/main" id="{455F236F-BB92-408F-9A08-D5576EB53EB9}"/>
              </a:ext>
            </a:extLst>
          </p:cNvPr>
          <p:cNvSpPr>
            <a:spLocks noGrp="1"/>
          </p:cNvSpPr>
          <p:nvPr>
            <p:ph type="ftr" sz="quarter" idx="11"/>
          </p:nvPr>
        </p:nvSpPr>
        <p:spPr/>
        <p:txBody>
          <a:bodyPr/>
          <a:lstStyle/>
          <a:p>
            <a:r>
              <a:rPr lang="en-US" dirty="0"/>
              <a:t>ADD A FOOTER</a:t>
            </a:r>
            <a:endParaRPr lang="ru-RU" dirty="0"/>
          </a:p>
        </p:txBody>
      </p:sp>
      <p:sp>
        <p:nvSpPr>
          <p:cNvPr id="3" name="Date Placeholder 2">
            <a:extLst>
              <a:ext uri="{FF2B5EF4-FFF2-40B4-BE49-F238E27FC236}">
                <a16:creationId xmlns:a16="http://schemas.microsoft.com/office/drawing/2014/main" id="{28C55721-47F2-4ED5-B964-D4332938AD7F}"/>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689311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ompany logo">
            <a:extLst>
              <a:ext uri="{FF2B5EF4-FFF2-40B4-BE49-F238E27FC236}">
                <a16:creationId xmlns:a16="http://schemas.microsoft.com/office/drawing/2014/main" id="{32FE3A4A-F86E-45E3-85CF-8A37248729D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5" name="Title 4">
            <a:extLst>
              <a:ext uri="{FF2B5EF4-FFF2-40B4-BE49-F238E27FC236}">
                <a16:creationId xmlns:a16="http://schemas.microsoft.com/office/drawing/2014/main" id="{8D098301-1531-4D1F-B3B5-AA2E1383189F}"/>
              </a:ext>
            </a:extLst>
          </p:cNvPr>
          <p:cNvSpPr>
            <a:spLocks noGrp="1"/>
          </p:cNvSpPr>
          <p:nvPr>
            <p:ph type="title"/>
          </p:nvPr>
        </p:nvSpPr>
        <p:spPr/>
        <p:txBody>
          <a:bodyPr/>
          <a:lstStyle/>
          <a:p>
            <a:r>
              <a:rPr lang="en-US" dirty="0"/>
              <a:t>TESTIMONIALS</a:t>
            </a:r>
            <a:endParaRPr lang="ru-RU" dirty="0"/>
          </a:p>
        </p:txBody>
      </p:sp>
      <p:sp>
        <p:nvSpPr>
          <p:cNvPr id="10" name="Text Placeholder 9">
            <a:extLst>
              <a:ext uri="{FF2B5EF4-FFF2-40B4-BE49-F238E27FC236}">
                <a16:creationId xmlns:a16="http://schemas.microsoft.com/office/drawing/2014/main" id="{21D41190-7F39-488F-9E5D-4AE05DDC58E3}"/>
              </a:ext>
            </a:extLst>
          </p:cNvPr>
          <p:cNvSpPr>
            <a:spLocks noGrp="1"/>
          </p:cNvSpPr>
          <p:nvPr>
            <p:ph type="body" sz="quarter" idx="49"/>
          </p:nvPr>
        </p:nvSpPr>
        <p:spPr/>
        <p:txBody>
          <a:bodyPr>
            <a:normAutofit/>
          </a:bodyPr>
          <a:lstStyle/>
          <a:p>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a:t>
            </a:r>
          </a:p>
        </p:txBody>
      </p:sp>
      <p:sp>
        <p:nvSpPr>
          <p:cNvPr id="8" name="Text Placeholder 7">
            <a:extLst>
              <a:ext uri="{FF2B5EF4-FFF2-40B4-BE49-F238E27FC236}">
                <a16:creationId xmlns:a16="http://schemas.microsoft.com/office/drawing/2014/main" id="{6794967E-8F70-4233-99EA-5336D5F27F17}"/>
              </a:ext>
            </a:extLst>
          </p:cNvPr>
          <p:cNvSpPr>
            <a:spLocks noGrp="1"/>
          </p:cNvSpPr>
          <p:nvPr>
            <p:ph type="body" idx="35"/>
          </p:nvPr>
        </p:nvSpPr>
        <p:spPr/>
        <p:txBody>
          <a:bodyPr/>
          <a:lstStyle/>
          <a:p>
            <a:r>
              <a:rPr lang="en-US" dirty="0"/>
              <a:t>Person 1 </a:t>
            </a:r>
            <a:br>
              <a:rPr lang="en-US" dirty="0"/>
            </a:br>
            <a:r>
              <a:rPr lang="en-US" dirty="0"/>
              <a:t>Name</a:t>
            </a:r>
            <a:endParaRPr lang="ru-RU" dirty="0"/>
          </a:p>
        </p:txBody>
      </p:sp>
      <p:sp>
        <p:nvSpPr>
          <p:cNvPr id="7" name="Text Placeholder 6">
            <a:extLst>
              <a:ext uri="{FF2B5EF4-FFF2-40B4-BE49-F238E27FC236}">
                <a16:creationId xmlns:a16="http://schemas.microsoft.com/office/drawing/2014/main" id="{BA0576E1-AFC7-43F6-8EF6-A945CD9BFC4B}"/>
              </a:ext>
            </a:extLst>
          </p:cNvPr>
          <p:cNvSpPr>
            <a:spLocks noGrp="1"/>
          </p:cNvSpPr>
          <p:nvPr>
            <p:ph type="body" idx="34"/>
          </p:nvPr>
        </p:nvSpPr>
        <p:spPr/>
        <p:txBody>
          <a:bodyPr/>
          <a:lstStyle/>
          <a:p>
            <a:r>
              <a:rPr lang="en-US" dirty="0"/>
              <a:t>Customer Title</a:t>
            </a:r>
            <a:endParaRPr lang="ru-RU" dirty="0"/>
          </a:p>
        </p:txBody>
      </p:sp>
      <p:pic>
        <p:nvPicPr>
          <p:cNvPr id="22" name="Picture Placeholder 21" descr="Team member photo">
            <a:extLst>
              <a:ext uri="{FF2B5EF4-FFF2-40B4-BE49-F238E27FC236}">
                <a16:creationId xmlns:a16="http://schemas.microsoft.com/office/drawing/2014/main" id="{6AF672FA-0966-48DE-887F-1BB8A421C9F0}"/>
              </a:ext>
            </a:extLst>
          </p:cNvPr>
          <p:cNvPicPr>
            <a:picLocks noGrp="1" noChangeAspect="1"/>
          </p:cNvPicPr>
          <p:nvPr>
            <p:ph type="pic" sz="quarter" idx="36"/>
          </p:nvPr>
        </p:nvPicPr>
        <p:blipFill>
          <a:blip r:embed="rId4">
            <a:extLst>
              <a:ext uri="{28A0092B-C50C-407E-A947-70E740481C1C}">
                <a14:useLocalDpi xmlns:a14="http://schemas.microsoft.com/office/drawing/2010/main" val="0"/>
              </a:ext>
            </a:extLst>
          </a:blip>
          <a:srcRect/>
          <a:stretch>
            <a:fillRect/>
          </a:stretch>
        </p:blipFill>
        <p:spPr/>
      </p:pic>
      <p:sp>
        <p:nvSpPr>
          <p:cNvPr id="14" name="Text Placeholder 13">
            <a:extLst>
              <a:ext uri="{FF2B5EF4-FFF2-40B4-BE49-F238E27FC236}">
                <a16:creationId xmlns:a16="http://schemas.microsoft.com/office/drawing/2014/main" id="{59AFD75A-51EE-4D37-BEC2-840C26DF40CB}"/>
              </a:ext>
            </a:extLst>
          </p:cNvPr>
          <p:cNvSpPr>
            <a:spLocks noGrp="1"/>
          </p:cNvSpPr>
          <p:nvPr>
            <p:ph type="body" sz="quarter" idx="53"/>
          </p:nvPr>
        </p:nvSpPr>
        <p:spPr/>
        <p:txBody>
          <a:bodyPr/>
          <a:lstStyle/>
          <a:p>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a:t>
            </a:r>
          </a:p>
        </p:txBody>
      </p:sp>
      <p:sp>
        <p:nvSpPr>
          <p:cNvPr id="12" name="Text Placeholder 11">
            <a:extLst>
              <a:ext uri="{FF2B5EF4-FFF2-40B4-BE49-F238E27FC236}">
                <a16:creationId xmlns:a16="http://schemas.microsoft.com/office/drawing/2014/main" id="{251DECD4-A8B1-4A96-A9C8-05065862365F}"/>
              </a:ext>
            </a:extLst>
          </p:cNvPr>
          <p:cNvSpPr>
            <a:spLocks noGrp="1"/>
          </p:cNvSpPr>
          <p:nvPr>
            <p:ph type="body" idx="51"/>
          </p:nvPr>
        </p:nvSpPr>
        <p:spPr/>
        <p:txBody>
          <a:bodyPr/>
          <a:lstStyle/>
          <a:p>
            <a:r>
              <a:rPr lang="en-US" dirty="0"/>
              <a:t>Person 2</a:t>
            </a:r>
            <a:br>
              <a:rPr lang="en-US" dirty="0"/>
            </a:br>
            <a:r>
              <a:rPr lang="en-US" dirty="0"/>
              <a:t>Name</a:t>
            </a:r>
            <a:endParaRPr lang="ru-RU" dirty="0"/>
          </a:p>
        </p:txBody>
      </p:sp>
      <p:sp>
        <p:nvSpPr>
          <p:cNvPr id="11" name="Text Placeholder 10">
            <a:extLst>
              <a:ext uri="{FF2B5EF4-FFF2-40B4-BE49-F238E27FC236}">
                <a16:creationId xmlns:a16="http://schemas.microsoft.com/office/drawing/2014/main" id="{D025FF9A-0032-4520-B1C4-7AB210C8D49D}"/>
              </a:ext>
            </a:extLst>
          </p:cNvPr>
          <p:cNvSpPr>
            <a:spLocks noGrp="1"/>
          </p:cNvSpPr>
          <p:nvPr>
            <p:ph type="body" idx="50"/>
          </p:nvPr>
        </p:nvSpPr>
        <p:spPr/>
        <p:txBody>
          <a:bodyPr/>
          <a:lstStyle/>
          <a:p>
            <a:r>
              <a:rPr lang="en-US" dirty="0"/>
              <a:t>Customer Title</a:t>
            </a:r>
            <a:endParaRPr lang="ru-RU" dirty="0"/>
          </a:p>
        </p:txBody>
      </p:sp>
      <p:pic>
        <p:nvPicPr>
          <p:cNvPr id="24" name="Picture Placeholder 23" descr="Team member photo">
            <a:extLst>
              <a:ext uri="{FF2B5EF4-FFF2-40B4-BE49-F238E27FC236}">
                <a16:creationId xmlns:a16="http://schemas.microsoft.com/office/drawing/2014/main" id="{E881B889-6B21-40D2-AB48-80206FFE1C4E}"/>
              </a:ext>
            </a:extLst>
          </p:cNvPr>
          <p:cNvPicPr>
            <a:picLocks noGrp="1" noChangeAspect="1"/>
          </p:cNvPicPr>
          <p:nvPr>
            <p:ph type="pic" sz="quarter" idx="52"/>
          </p:nvPr>
        </p:nvPicPr>
        <p:blipFill>
          <a:blip r:embed="rId5">
            <a:extLst>
              <a:ext uri="{28A0092B-C50C-407E-A947-70E740481C1C}">
                <a14:useLocalDpi xmlns:a14="http://schemas.microsoft.com/office/drawing/2010/main" val="0"/>
              </a:ext>
            </a:extLst>
          </a:blip>
          <a:srcRect/>
          <a:stretch>
            <a:fillRect/>
          </a:stretch>
        </p:blipFill>
        <p:spPr/>
      </p:pic>
      <p:sp>
        <p:nvSpPr>
          <p:cNvPr id="18" name="Text Placeholder 17">
            <a:extLst>
              <a:ext uri="{FF2B5EF4-FFF2-40B4-BE49-F238E27FC236}">
                <a16:creationId xmlns:a16="http://schemas.microsoft.com/office/drawing/2014/main" id="{60D0B87D-CB88-40FC-B9B2-76F6F933EACC}"/>
              </a:ext>
            </a:extLst>
          </p:cNvPr>
          <p:cNvSpPr>
            <a:spLocks noGrp="1"/>
          </p:cNvSpPr>
          <p:nvPr>
            <p:ph type="body" sz="quarter" idx="57"/>
          </p:nvPr>
        </p:nvSpPr>
        <p:spPr/>
        <p:txBody>
          <a:bodyPr/>
          <a:lstStyle/>
          <a:p>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a:t>
            </a:r>
          </a:p>
        </p:txBody>
      </p:sp>
      <p:sp>
        <p:nvSpPr>
          <p:cNvPr id="16" name="Text Placeholder 15">
            <a:extLst>
              <a:ext uri="{FF2B5EF4-FFF2-40B4-BE49-F238E27FC236}">
                <a16:creationId xmlns:a16="http://schemas.microsoft.com/office/drawing/2014/main" id="{145029F8-F63F-48BD-8D26-E0FB1877D54A}"/>
              </a:ext>
            </a:extLst>
          </p:cNvPr>
          <p:cNvSpPr>
            <a:spLocks noGrp="1"/>
          </p:cNvSpPr>
          <p:nvPr>
            <p:ph type="body" idx="55"/>
          </p:nvPr>
        </p:nvSpPr>
        <p:spPr/>
        <p:txBody>
          <a:bodyPr/>
          <a:lstStyle/>
          <a:p>
            <a:r>
              <a:rPr lang="en-US" dirty="0"/>
              <a:t>Person 3</a:t>
            </a:r>
            <a:br>
              <a:rPr lang="en-US" dirty="0"/>
            </a:br>
            <a:r>
              <a:rPr lang="en-US" dirty="0"/>
              <a:t>Name</a:t>
            </a:r>
            <a:endParaRPr lang="ru-RU" dirty="0"/>
          </a:p>
        </p:txBody>
      </p:sp>
      <p:sp>
        <p:nvSpPr>
          <p:cNvPr id="15" name="Text Placeholder 14">
            <a:extLst>
              <a:ext uri="{FF2B5EF4-FFF2-40B4-BE49-F238E27FC236}">
                <a16:creationId xmlns:a16="http://schemas.microsoft.com/office/drawing/2014/main" id="{7C674253-BB9C-4BB6-BEC6-066264345C61}"/>
              </a:ext>
            </a:extLst>
          </p:cNvPr>
          <p:cNvSpPr>
            <a:spLocks noGrp="1"/>
          </p:cNvSpPr>
          <p:nvPr>
            <p:ph type="body" idx="54"/>
          </p:nvPr>
        </p:nvSpPr>
        <p:spPr/>
        <p:txBody>
          <a:bodyPr/>
          <a:lstStyle/>
          <a:p>
            <a:r>
              <a:rPr lang="en-US" dirty="0"/>
              <a:t>Customer Title</a:t>
            </a:r>
            <a:endParaRPr lang="ru-RU" dirty="0"/>
          </a:p>
        </p:txBody>
      </p:sp>
      <p:pic>
        <p:nvPicPr>
          <p:cNvPr id="26" name="Picture Placeholder 25" descr="Team member photo">
            <a:extLst>
              <a:ext uri="{FF2B5EF4-FFF2-40B4-BE49-F238E27FC236}">
                <a16:creationId xmlns:a16="http://schemas.microsoft.com/office/drawing/2014/main" id="{8FDDB9F3-117D-4589-A099-58DAD9B062A6}"/>
              </a:ext>
            </a:extLst>
          </p:cNvPr>
          <p:cNvPicPr>
            <a:picLocks noGrp="1" noChangeAspect="1"/>
          </p:cNvPicPr>
          <p:nvPr>
            <p:ph type="pic" sz="quarter" idx="56"/>
          </p:nvPr>
        </p:nvPicPr>
        <p:blipFill>
          <a:blip r:embed="rId6">
            <a:extLst>
              <a:ext uri="{28A0092B-C50C-407E-A947-70E740481C1C}">
                <a14:useLocalDpi xmlns:a14="http://schemas.microsoft.com/office/drawing/2010/main" val="0"/>
              </a:ext>
            </a:extLst>
          </a:blip>
          <a:srcRect/>
          <a:stretch>
            <a:fillRect/>
          </a:stretch>
        </p:blipFill>
        <p:spPr/>
      </p:pic>
      <p:sp>
        <p:nvSpPr>
          <p:cNvPr id="4" name="Slide Number Placeholder 3">
            <a:extLst>
              <a:ext uri="{FF2B5EF4-FFF2-40B4-BE49-F238E27FC236}">
                <a16:creationId xmlns:a16="http://schemas.microsoft.com/office/drawing/2014/main" id="{C7702740-202F-4187-9EDA-814B3E4A28F0}"/>
              </a:ext>
            </a:extLst>
          </p:cNvPr>
          <p:cNvSpPr>
            <a:spLocks noGrp="1"/>
          </p:cNvSpPr>
          <p:nvPr>
            <p:ph type="sldNum" sz="quarter" idx="12"/>
          </p:nvPr>
        </p:nvSpPr>
        <p:spPr/>
        <p:txBody>
          <a:bodyPr/>
          <a:lstStyle/>
          <a:p>
            <a:fld id="{8D581BC7-E183-40DB-AC97-C19EA4EB8894}" type="slidenum">
              <a:rPr lang="ru-RU" smtClean="0"/>
              <a:t>41</a:t>
            </a:fld>
            <a:endParaRPr lang="ru-RU" dirty="0"/>
          </a:p>
        </p:txBody>
      </p:sp>
      <p:sp>
        <p:nvSpPr>
          <p:cNvPr id="3" name="Footer Placeholder 2">
            <a:extLst>
              <a:ext uri="{FF2B5EF4-FFF2-40B4-BE49-F238E27FC236}">
                <a16:creationId xmlns:a16="http://schemas.microsoft.com/office/drawing/2014/main" id="{A108C01E-B7AF-4AE4-ACD2-39AE40EE9168}"/>
              </a:ext>
            </a:extLst>
          </p:cNvPr>
          <p:cNvSpPr>
            <a:spLocks noGrp="1"/>
          </p:cNvSpPr>
          <p:nvPr>
            <p:ph type="ftr" sz="quarter" idx="11"/>
          </p:nvPr>
        </p:nvSpPr>
        <p:spPr/>
        <p:txBody>
          <a:bodyPr/>
          <a:lstStyle/>
          <a:p>
            <a:r>
              <a:rPr lang="en-US" dirty="0"/>
              <a:t>ADD A FOOTER</a:t>
            </a:r>
            <a:endParaRPr lang="ru-RU" dirty="0"/>
          </a:p>
        </p:txBody>
      </p:sp>
      <p:sp>
        <p:nvSpPr>
          <p:cNvPr id="2" name="Date Placeholder 1">
            <a:extLst>
              <a:ext uri="{FF2B5EF4-FFF2-40B4-BE49-F238E27FC236}">
                <a16:creationId xmlns:a16="http://schemas.microsoft.com/office/drawing/2014/main" id="{CE66A137-D154-4724-B8FF-4F012A45C35D}"/>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3343489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ompany logo">
            <a:extLst>
              <a:ext uri="{FF2B5EF4-FFF2-40B4-BE49-F238E27FC236}">
                <a16:creationId xmlns:a16="http://schemas.microsoft.com/office/drawing/2014/main" id="{271FB403-5130-4E57-8F57-B75FF956601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2" name="Title 1">
            <a:extLst>
              <a:ext uri="{FF2B5EF4-FFF2-40B4-BE49-F238E27FC236}">
                <a16:creationId xmlns:a16="http://schemas.microsoft.com/office/drawing/2014/main" id="{B3E11F97-1677-43C0-8ED0-4CB92A533315}"/>
              </a:ext>
            </a:extLst>
          </p:cNvPr>
          <p:cNvSpPr>
            <a:spLocks noGrp="1"/>
          </p:cNvSpPr>
          <p:nvPr>
            <p:ph type="title"/>
          </p:nvPr>
        </p:nvSpPr>
        <p:spPr/>
        <p:txBody>
          <a:bodyPr/>
          <a:lstStyle/>
          <a:p>
            <a:r>
              <a:rPr lang="en-US" dirty="0"/>
              <a:t>CASE STUDY</a:t>
            </a:r>
            <a:endParaRPr lang="ru-RU" dirty="0"/>
          </a:p>
        </p:txBody>
      </p:sp>
      <p:sp>
        <p:nvSpPr>
          <p:cNvPr id="3" name="Text Placeholder 2">
            <a:extLst>
              <a:ext uri="{FF2B5EF4-FFF2-40B4-BE49-F238E27FC236}">
                <a16:creationId xmlns:a16="http://schemas.microsoft.com/office/drawing/2014/main" id="{477ADD4D-2C19-4F7E-B75C-08B47053AF74}"/>
              </a:ext>
            </a:extLst>
          </p:cNvPr>
          <p:cNvSpPr>
            <a:spLocks noGrp="1"/>
          </p:cNvSpPr>
          <p:nvPr>
            <p:ph type="body" idx="1"/>
          </p:nvPr>
        </p:nvSpPr>
        <p:spPr/>
        <p:txBody>
          <a:bodyPr>
            <a:normAutofit/>
          </a:bodyPr>
          <a:lstStyle/>
          <a:p>
            <a:r>
              <a:rPr lang="en-US" dirty="0"/>
              <a:t>LOREM IPSUM DOLOR SIT AMET, CONSECTETUER ADIPISCING ELIT. MAECENAS PORTTITOR CONGUE MASSA. FUSCE POSUERE, MAGNA SED PULVINAR ULTRICIES, PURUS LECTUS MALESUADA LIBERO</a:t>
            </a:r>
            <a:endParaRPr lang="ru-RU" dirty="0"/>
          </a:p>
        </p:txBody>
      </p:sp>
      <p:sp>
        <p:nvSpPr>
          <p:cNvPr id="8" name="Text Placeholder 7">
            <a:extLst>
              <a:ext uri="{FF2B5EF4-FFF2-40B4-BE49-F238E27FC236}">
                <a16:creationId xmlns:a16="http://schemas.microsoft.com/office/drawing/2014/main" id="{6C47BEEC-998C-4585-8B1A-09116FD17BCF}"/>
              </a:ext>
            </a:extLst>
          </p:cNvPr>
          <p:cNvSpPr>
            <a:spLocks noGrp="1"/>
          </p:cNvSpPr>
          <p:nvPr>
            <p:ph type="body" idx="33"/>
          </p:nvPr>
        </p:nvSpPr>
        <p:spPr/>
        <p:txBody>
          <a:bodyPr/>
          <a:lstStyle/>
          <a:p>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 Pellentesque habitant morbi tristique senectus et netus et malesuada fames ac turpis egestas. Proin pharetra nonummy pede. Mauris et orci. Lorem ipsum dolor sit amet, consectetuer adipiscing elit. Maecenas porttitor congue massa. Fusce posuere, magna sed pulvinar ultricies, purus lectus malesuada libero, sit amet commodo magna eros quis urna. Nunc viverra imperdiet enim. Fusce est. Vivamus a tellus. Pellentesque habitant morbi tristique senectus et netus et malesuada fames ac turpis egestas. Proin pharetra nonummy pede. Mauris et orci.</a:t>
            </a:r>
          </a:p>
          <a:p>
            <a:endParaRPr lang="en-US" dirty="0"/>
          </a:p>
          <a:p>
            <a:endParaRPr lang="ru-RU" dirty="0"/>
          </a:p>
        </p:txBody>
      </p:sp>
      <p:sp>
        <p:nvSpPr>
          <p:cNvPr id="9" name="Text Placeholder 8">
            <a:extLst>
              <a:ext uri="{FF2B5EF4-FFF2-40B4-BE49-F238E27FC236}">
                <a16:creationId xmlns:a16="http://schemas.microsoft.com/office/drawing/2014/main" id="{145EDD4A-55D8-42A3-A994-187444614283}"/>
              </a:ext>
            </a:extLst>
          </p:cNvPr>
          <p:cNvSpPr>
            <a:spLocks noGrp="1"/>
          </p:cNvSpPr>
          <p:nvPr>
            <p:ph type="body" idx="34"/>
          </p:nvPr>
        </p:nvSpPr>
        <p:spPr/>
        <p:txBody>
          <a:bodyPr>
            <a:normAutofit/>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 Vivamus a tellus.</a:t>
            </a:r>
          </a:p>
          <a:p>
            <a:r>
              <a:rPr lang="en-US" dirty="0"/>
              <a:t>Pellentesque habitant morbi tristique senectus et netus et malesuada fames ac turpis egestas. Proin pharetra nonummy pede. Mauris et orci.</a:t>
            </a:r>
          </a:p>
          <a:p>
            <a:endParaRPr lang="ru-RU" dirty="0"/>
          </a:p>
        </p:txBody>
      </p:sp>
      <p:sp>
        <p:nvSpPr>
          <p:cNvPr id="6" name="Slide Number Placeholder 5">
            <a:extLst>
              <a:ext uri="{FF2B5EF4-FFF2-40B4-BE49-F238E27FC236}">
                <a16:creationId xmlns:a16="http://schemas.microsoft.com/office/drawing/2014/main" id="{7CF693C1-BDA6-43BD-BFD6-4BAE7901B070}"/>
              </a:ext>
            </a:extLst>
          </p:cNvPr>
          <p:cNvSpPr>
            <a:spLocks noGrp="1"/>
          </p:cNvSpPr>
          <p:nvPr>
            <p:ph type="sldNum" sz="quarter" idx="12"/>
          </p:nvPr>
        </p:nvSpPr>
        <p:spPr/>
        <p:txBody>
          <a:bodyPr/>
          <a:lstStyle/>
          <a:p>
            <a:fld id="{8D581BC7-E183-40DB-AC97-C19EA4EB8894}" type="slidenum">
              <a:rPr lang="ru-RU" smtClean="0"/>
              <a:t>42</a:t>
            </a:fld>
            <a:endParaRPr lang="ru-RU" dirty="0"/>
          </a:p>
        </p:txBody>
      </p:sp>
      <p:sp>
        <p:nvSpPr>
          <p:cNvPr id="5" name="Footer Placeholder 4">
            <a:extLst>
              <a:ext uri="{FF2B5EF4-FFF2-40B4-BE49-F238E27FC236}">
                <a16:creationId xmlns:a16="http://schemas.microsoft.com/office/drawing/2014/main" id="{9FAA6E94-F4BD-48C1-B0FD-D2D7F6F6D2A8}"/>
              </a:ext>
            </a:extLst>
          </p:cNvPr>
          <p:cNvSpPr>
            <a:spLocks noGrp="1"/>
          </p:cNvSpPr>
          <p:nvPr>
            <p:ph type="ftr" sz="quarter" idx="11"/>
          </p:nvPr>
        </p:nvSpPr>
        <p:spPr/>
        <p:txBody>
          <a:bodyPr/>
          <a:lstStyle/>
          <a:p>
            <a:r>
              <a:rPr lang="en-US" dirty="0"/>
              <a:t>ADD A FOOTER</a:t>
            </a:r>
            <a:endParaRPr lang="ru-RU" dirty="0"/>
          </a:p>
        </p:txBody>
      </p:sp>
      <p:sp>
        <p:nvSpPr>
          <p:cNvPr id="4" name="Date Placeholder 3">
            <a:extLst>
              <a:ext uri="{FF2B5EF4-FFF2-40B4-BE49-F238E27FC236}">
                <a16:creationId xmlns:a16="http://schemas.microsoft.com/office/drawing/2014/main" id="{A5FD2C9D-BA15-406F-8A48-BDACE07BE101}"/>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1763599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Company logo">
            <a:extLst>
              <a:ext uri="{FF2B5EF4-FFF2-40B4-BE49-F238E27FC236}">
                <a16:creationId xmlns:a16="http://schemas.microsoft.com/office/drawing/2014/main" id="{F134DE68-610E-4EEB-B74B-452C1FAC1DA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pic>
        <p:nvPicPr>
          <p:cNvPr id="23" name="Picture Placeholder 22" descr="Abstract background">
            <a:extLst>
              <a:ext uri="{FF2B5EF4-FFF2-40B4-BE49-F238E27FC236}">
                <a16:creationId xmlns:a16="http://schemas.microsoft.com/office/drawing/2014/main" id="{8326B02F-CCB2-45DB-8011-D2968AD61203}"/>
              </a:ext>
            </a:extLst>
          </p:cNvPr>
          <p:cNvPicPr>
            <a:picLocks noGrp="1" noChangeAspect="1"/>
          </p:cNvPicPr>
          <p:nvPr>
            <p:ph type="pic" sz="quarter" idx="31"/>
          </p:nvPr>
        </p:nvPicPr>
        <p:blipFill rotWithShape="1">
          <a:blip r:embed="rId4">
            <a:extLst>
              <a:ext uri="{28A0092B-C50C-407E-A947-70E740481C1C}">
                <a14:useLocalDpi xmlns:a14="http://schemas.microsoft.com/office/drawing/2010/main" val="0"/>
              </a:ext>
            </a:extLst>
          </a:blip>
          <a:srcRect/>
          <a:stretch/>
        </p:blipFill>
        <p:spPr/>
      </p:pic>
      <p:pic>
        <p:nvPicPr>
          <p:cNvPr id="21" name="Picture Placeholder 20" descr="Abstract background">
            <a:extLst>
              <a:ext uri="{FF2B5EF4-FFF2-40B4-BE49-F238E27FC236}">
                <a16:creationId xmlns:a16="http://schemas.microsoft.com/office/drawing/2014/main" id="{CFD930F2-FED4-475C-A75D-6AB046729949}"/>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a:stretch>
            <a:fillRect/>
          </a:stretch>
        </p:blipFill>
        <p:spPr/>
      </p:pic>
      <p:sp>
        <p:nvSpPr>
          <p:cNvPr id="5" name="Title 4">
            <a:extLst>
              <a:ext uri="{FF2B5EF4-FFF2-40B4-BE49-F238E27FC236}">
                <a16:creationId xmlns:a16="http://schemas.microsoft.com/office/drawing/2014/main" id="{971E61A3-1D57-4708-B548-E59863785D2E}"/>
              </a:ext>
            </a:extLst>
          </p:cNvPr>
          <p:cNvSpPr>
            <a:spLocks noGrp="1"/>
          </p:cNvSpPr>
          <p:nvPr>
            <p:ph type="title"/>
          </p:nvPr>
        </p:nvSpPr>
        <p:spPr/>
        <p:txBody>
          <a:bodyPr/>
          <a:lstStyle/>
          <a:p>
            <a:r>
              <a:rPr lang="en-US" dirty="0"/>
              <a:t>MOBILE VERSION</a:t>
            </a:r>
            <a:endParaRPr lang="ru-RU" dirty="0"/>
          </a:p>
        </p:txBody>
      </p:sp>
      <p:sp>
        <p:nvSpPr>
          <p:cNvPr id="6" name="Text Placeholder 5">
            <a:extLst>
              <a:ext uri="{FF2B5EF4-FFF2-40B4-BE49-F238E27FC236}">
                <a16:creationId xmlns:a16="http://schemas.microsoft.com/office/drawing/2014/main" id="{106F646D-B036-48DA-A242-2C9263AC3CF1}"/>
              </a:ext>
            </a:extLst>
          </p:cNvPr>
          <p:cNvSpPr>
            <a:spLocks noGrp="1"/>
          </p:cNvSpPr>
          <p:nvPr>
            <p:ph type="body" idx="1"/>
          </p:nvPr>
        </p:nvSpPr>
        <p:spPr/>
        <p:txBody>
          <a:bodyPr>
            <a:normAutofit fontScale="92500" lnSpcReduction="10000"/>
          </a:bodyPr>
          <a:lstStyle/>
          <a:p>
            <a:r>
              <a:rPr lang="en-US" dirty="0"/>
              <a:t>LOREM IPSUM DOLOR SIT AMET, CONSECTETUER ADIPISCING ELIT. MAECENAS PORTTITOR CONGUE MASSA. FUSCE POSUERE, MAGNA SED PULVINAR ULTRICIES, PURUS LECTUS MALESUADA LIBERO</a:t>
            </a:r>
            <a:endParaRPr lang="ru-RU" dirty="0"/>
          </a:p>
          <a:p>
            <a:endParaRPr lang="ru-RU" dirty="0"/>
          </a:p>
        </p:txBody>
      </p:sp>
      <p:sp>
        <p:nvSpPr>
          <p:cNvPr id="8" name="Text Placeholder 7">
            <a:extLst>
              <a:ext uri="{FF2B5EF4-FFF2-40B4-BE49-F238E27FC236}">
                <a16:creationId xmlns:a16="http://schemas.microsoft.com/office/drawing/2014/main" id="{FA2259AB-530E-4F31-A710-6CF0B478F1C7}"/>
              </a:ext>
            </a:extLst>
          </p:cNvPr>
          <p:cNvSpPr>
            <a:spLocks noGrp="1"/>
          </p:cNvSpPr>
          <p:nvPr>
            <p:ph type="body" idx="30"/>
          </p:nvPr>
        </p:nvSpPr>
        <p:spPr/>
        <p:txBody>
          <a:bodyPr>
            <a:normAutofit lnSpcReduction="10000"/>
          </a:bodyPr>
          <a:lstStyle/>
          <a:p>
            <a:r>
              <a:rPr lang="en-US" dirty="0"/>
              <a:t>Lorem ipsum dolor sit amet, consectetuer adipiscing elit. Maecenas porttitor congue massa. Fusce posuere, magna sed pulvinar ultricies, purus lectus malesuada libero, sit amet commodo magna eros quis urna.</a:t>
            </a:r>
          </a:p>
          <a:p>
            <a:endParaRPr lang="en-US" dirty="0"/>
          </a:p>
          <a:p>
            <a:r>
              <a:rPr lang="en-US" dirty="0"/>
              <a:t>Nunc viverra imperdiet enim. Fusce est. Vivamus a tellus.</a:t>
            </a:r>
          </a:p>
          <a:p>
            <a:endParaRPr lang="en-US" dirty="0"/>
          </a:p>
          <a:p>
            <a:r>
              <a:rPr lang="en-US" dirty="0"/>
              <a:t>Pellentesque habitant morbi tristique senectus et netus et malesuada fames ac turpis egestas. Proin pharetra nonummy pede. Mauris et orci.</a:t>
            </a:r>
          </a:p>
        </p:txBody>
      </p:sp>
      <p:sp>
        <p:nvSpPr>
          <p:cNvPr id="4" name="Slide Number Placeholder 3">
            <a:extLst>
              <a:ext uri="{FF2B5EF4-FFF2-40B4-BE49-F238E27FC236}">
                <a16:creationId xmlns:a16="http://schemas.microsoft.com/office/drawing/2014/main" id="{98CB8384-B0BB-4EA8-B9C0-C29BC90FA28C}"/>
              </a:ext>
            </a:extLst>
          </p:cNvPr>
          <p:cNvSpPr>
            <a:spLocks noGrp="1"/>
          </p:cNvSpPr>
          <p:nvPr>
            <p:ph type="sldNum" sz="quarter" idx="12"/>
          </p:nvPr>
        </p:nvSpPr>
        <p:spPr/>
        <p:txBody>
          <a:bodyPr/>
          <a:lstStyle/>
          <a:p>
            <a:fld id="{8D581BC7-E183-40DB-AC97-C19EA4EB8894}" type="slidenum">
              <a:rPr lang="ru-RU" smtClean="0"/>
              <a:pPr/>
              <a:t>43</a:t>
            </a:fld>
            <a:endParaRPr lang="ru-RU" dirty="0"/>
          </a:p>
        </p:txBody>
      </p:sp>
      <p:sp>
        <p:nvSpPr>
          <p:cNvPr id="3" name="Footer Placeholder 2">
            <a:extLst>
              <a:ext uri="{FF2B5EF4-FFF2-40B4-BE49-F238E27FC236}">
                <a16:creationId xmlns:a16="http://schemas.microsoft.com/office/drawing/2014/main" id="{6B773D43-1954-4F70-800C-0FBF061FA84A}"/>
              </a:ext>
            </a:extLst>
          </p:cNvPr>
          <p:cNvSpPr>
            <a:spLocks noGrp="1"/>
          </p:cNvSpPr>
          <p:nvPr>
            <p:ph type="ftr" sz="quarter" idx="11"/>
          </p:nvPr>
        </p:nvSpPr>
        <p:spPr/>
        <p:txBody>
          <a:bodyPr/>
          <a:lstStyle/>
          <a:p>
            <a:r>
              <a:rPr lang="en-US" dirty="0"/>
              <a:t>ADD A FOOTER</a:t>
            </a:r>
            <a:endParaRPr lang="ru-RU" dirty="0"/>
          </a:p>
        </p:txBody>
      </p:sp>
      <p:sp>
        <p:nvSpPr>
          <p:cNvPr id="2" name="Date Placeholder 1">
            <a:extLst>
              <a:ext uri="{FF2B5EF4-FFF2-40B4-BE49-F238E27FC236}">
                <a16:creationId xmlns:a16="http://schemas.microsoft.com/office/drawing/2014/main" id="{FC83A74C-977A-4816-891B-118D588AEF80}"/>
              </a:ext>
            </a:extLst>
          </p:cNvPr>
          <p:cNvSpPr>
            <a:spLocks noGrp="1"/>
          </p:cNvSpPr>
          <p:nvPr>
            <p:ph type="dt" sz="half" idx="10"/>
          </p:nvPr>
        </p:nvSpPr>
        <p:spPr/>
        <p:txBody>
          <a:bodyPr/>
          <a:lstStyle/>
          <a:p>
            <a:r>
              <a:rPr lang="en-US" dirty="0"/>
              <a:t>MM.DD.20XX</a:t>
            </a:r>
            <a:endParaRPr lang="ru-RU" dirty="0"/>
          </a:p>
        </p:txBody>
      </p:sp>
    </p:spTree>
    <p:extLst>
      <p:ext uri="{BB962C8B-B14F-4D97-AF65-F5344CB8AC3E}">
        <p14:creationId xmlns:p14="http://schemas.microsoft.com/office/powerpoint/2010/main" val="576207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Customize this Template</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1938992"/>
          </a:xfrm>
          <a:prstGeom prst="rect">
            <a:avLst/>
          </a:prstGeom>
          <a:noFill/>
        </p:spPr>
        <p:txBody>
          <a:bodyPr wrap="square" rtlCol="0">
            <a:spAutoFit/>
          </a:bodyPr>
          <a:lstStyle/>
          <a:p>
            <a:pPr algn="ctr"/>
            <a:r>
              <a:rPr lang="en-US" sz="6000" b="1" u="sng" dirty="0"/>
              <a:t>Template Editing Instructions and Feedback</a:t>
            </a:r>
          </a:p>
        </p:txBody>
      </p:sp>
    </p:spTree>
    <p:extLst>
      <p:ext uri="{BB962C8B-B14F-4D97-AF65-F5344CB8AC3E}">
        <p14:creationId xmlns:p14="http://schemas.microsoft.com/office/powerpoint/2010/main" val="5958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7"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A24EBBB6-4809-4FC5-A723-7992A1FA8183}"/>
              </a:ext>
            </a:extLst>
          </p:cNvPr>
          <p:cNvSpPr txBox="1"/>
          <p:nvPr/>
        </p:nvSpPr>
        <p:spPr>
          <a:xfrm>
            <a:off x="7890553" y="2681555"/>
            <a:ext cx="3852809" cy="1846659"/>
          </a:xfrm>
          <a:prstGeom prst="rect">
            <a:avLst/>
          </a:prstGeom>
          <a:solidFill>
            <a:schemeClr val="accent3">
              <a:lumMod val="20000"/>
              <a:lumOff val="80000"/>
            </a:schemeClr>
          </a:solidFill>
        </p:spPr>
        <p:txBody>
          <a:bodyPr wrap="square" rtlCol="0">
            <a:spAutoFit/>
          </a:bodyPr>
          <a:lstStyle/>
          <a:p>
            <a:pPr algn="ctr"/>
            <a:r>
              <a:rPr lang="en-US" sz="3800" b="1" dirty="0">
                <a:solidFill>
                  <a:schemeClr val="accent2">
                    <a:lumMod val="75000"/>
                  </a:schemeClr>
                </a:solidFill>
              </a:rPr>
              <a:t>VACATION BIBLE SCHOOL</a:t>
            </a:r>
          </a:p>
          <a:p>
            <a:pPr algn="ctr"/>
            <a:r>
              <a:rPr lang="en-US" sz="3800" dirty="0">
                <a:solidFill>
                  <a:schemeClr val="accent2">
                    <a:lumMod val="75000"/>
                  </a:schemeClr>
                </a:solidFill>
              </a:rPr>
              <a:t>JULY 22-26TH</a:t>
            </a:r>
          </a:p>
        </p:txBody>
      </p:sp>
      <p:pic>
        <p:nvPicPr>
          <p:cNvPr id="13" name="Picture 12" descr="A screenshot of a cell phone&#10;&#10;Description automatically generated">
            <a:extLst>
              <a:ext uri="{FF2B5EF4-FFF2-40B4-BE49-F238E27FC236}">
                <a16:creationId xmlns:a16="http://schemas.microsoft.com/office/drawing/2014/main" id="{0DD206C2-8C22-4555-B3B1-C5EF224709A1}"/>
              </a:ext>
            </a:extLst>
          </p:cNvPr>
          <p:cNvPicPr>
            <a:picLocks noChangeAspect="1"/>
          </p:cNvPicPr>
          <p:nvPr/>
        </p:nvPicPr>
        <p:blipFill>
          <a:blip r:embed="rId3"/>
          <a:stretch>
            <a:fillRect/>
          </a:stretch>
        </p:blipFill>
        <p:spPr>
          <a:xfrm>
            <a:off x="983788" y="482885"/>
            <a:ext cx="4926226" cy="6375115"/>
          </a:xfrm>
          <a:prstGeom prst="rect">
            <a:avLst/>
          </a:prstGeom>
        </p:spPr>
      </p:pic>
    </p:spTree>
    <p:extLst>
      <p:ext uri="{BB962C8B-B14F-4D97-AF65-F5344CB8AC3E}">
        <p14:creationId xmlns:p14="http://schemas.microsoft.com/office/powerpoint/2010/main" val="1275120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54F6FF42-70E3-4A7F-B5D8-2928FCB71A74}"/>
              </a:ext>
            </a:extLst>
          </p:cNvPr>
          <p:cNvSpPr>
            <a:spLocks noGrp="1"/>
          </p:cNvSpPr>
          <p:nvPr>
            <p:ph type="ctrTitle"/>
          </p:nvPr>
        </p:nvSpPr>
        <p:spPr>
          <a:xfrm>
            <a:off x="804484" y="4267832"/>
            <a:ext cx="4805996" cy="1297115"/>
          </a:xfrm>
        </p:spPr>
        <p:txBody>
          <a:bodyPr vert="horz" lIns="91440" tIns="45720" rIns="91440" bIns="45720" rtlCol="0" anchor="t">
            <a:normAutofit/>
          </a:bodyPr>
          <a:lstStyle/>
          <a:p>
            <a:pPr algn="l"/>
            <a:r>
              <a:rPr lang="en-US" sz="4100" kern="1200">
                <a:solidFill>
                  <a:srgbClr val="000000"/>
                </a:solidFill>
                <a:latin typeface="+mj-lt"/>
                <a:ea typeface="+mj-ea"/>
                <a:cs typeface="+mj-cs"/>
              </a:rPr>
              <a:t>PITCH DECK</a:t>
            </a:r>
            <a:br>
              <a:rPr lang="en-US" sz="4100" kern="1200">
                <a:solidFill>
                  <a:srgbClr val="000000"/>
                </a:solidFill>
                <a:latin typeface="+mj-lt"/>
                <a:ea typeface="+mj-ea"/>
                <a:cs typeface="+mj-cs"/>
              </a:rPr>
            </a:br>
            <a:r>
              <a:rPr lang="en-US" sz="4100" kern="1200">
                <a:solidFill>
                  <a:srgbClr val="000000"/>
                </a:solidFill>
                <a:latin typeface="+mj-lt"/>
                <a:ea typeface="+mj-ea"/>
                <a:cs typeface="+mj-cs"/>
              </a:rPr>
              <a:t>TITLE</a:t>
            </a:r>
          </a:p>
        </p:txBody>
      </p:sp>
      <p:sp>
        <p:nvSpPr>
          <p:cNvPr id="5" name="Subtitle 4">
            <a:extLst>
              <a:ext uri="{FF2B5EF4-FFF2-40B4-BE49-F238E27FC236}">
                <a16:creationId xmlns:a16="http://schemas.microsoft.com/office/drawing/2014/main" id="{F40A11AA-C85D-4AF4-92B2-0F4E36F4EC91}"/>
              </a:ext>
            </a:extLst>
          </p:cNvPr>
          <p:cNvSpPr>
            <a:spLocks noGrp="1"/>
          </p:cNvSpPr>
          <p:nvPr>
            <p:ph type="subTitle" idx="1"/>
          </p:nvPr>
        </p:nvSpPr>
        <p:spPr>
          <a:xfrm>
            <a:off x="804788" y="3428999"/>
            <a:ext cx="4805691" cy="838831"/>
          </a:xfrm>
        </p:spPr>
        <p:txBody>
          <a:bodyPr vert="horz" lIns="91440" tIns="45720" rIns="91440" bIns="45720" rtlCol="0" anchor="b">
            <a:normAutofit/>
          </a:bodyPr>
          <a:lstStyle/>
          <a:p>
            <a:pPr algn="l">
              <a:lnSpc>
                <a:spcPct val="90000"/>
              </a:lnSpc>
              <a:spcBef>
                <a:spcPts val="1000"/>
              </a:spcBef>
            </a:pPr>
            <a:r>
              <a:rPr lang="en-US" sz="1800" kern="1200">
                <a:solidFill>
                  <a:srgbClr val="000000"/>
                </a:solidFill>
                <a:latin typeface="+mn-lt"/>
                <a:ea typeface="+mn-ea"/>
                <a:cs typeface="+mn-cs"/>
              </a:rPr>
              <a:t>Pitch Deck tagline</a:t>
            </a:r>
          </a:p>
        </p:txBody>
      </p:sp>
      <p:sp>
        <p:nvSpPr>
          <p:cNvPr id="47"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Placeholder 2" descr="Company logo">
            <a:extLst>
              <a:ext uri="{FF2B5EF4-FFF2-40B4-BE49-F238E27FC236}">
                <a16:creationId xmlns:a16="http://schemas.microsoft.com/office/drawing/2014/main" id="{84CC5CF5-A00B-4AE5-95EE-6E6AA7F241D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09770" y="2824656"/>
            <a:ext cx="4141760" cy="2123087"/>
          </a:xfrm>
          <a:prstGeom prst="rect">
            <a:avLst/>
          </a:prstGeom>
        </p:spPr>
      </p:pic>
    </p:spTree>
    <p:extLst>
      <p:ext uri="{BB962C8B-B14F-4D97-AF65-F5344CB8AC3E}">
        <p14:creationId xmlns:p14="http://schemas.microsoft.com/office/powerpoint/2010/main" val="98138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200A8-3DBA-4ACF-A9C4-1D08AE48107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7E75EFD-A700-4273-9BFF-3B2A4E4FFE79}"/>
              </a:ext>
            </a:extLst>
          </p:cNvPr>
          <p:cNvSpPr>
            <a:spLocks noGrp="1"/>
          </p:cNvSpPr>
          <p:nvPr>
            <p:ph type="subTitle" idx="1"/>
          </p:nvPr>
        </p:nvSpPr>
        <p:spPr/>
        <p:txBody>
          <a:bodyPr/>
          <a:lstStyle/>
          <a:p>
            <a:endParaRPr lang="en-US"/>
          </a:p>
        </p:txBody>
      </p:sp>
      <p:sp>
        <p:nvSpPr>
          <p:cNvPr id="4" name="Picture Placeholder 3">
            <a:extLst>
              <a:ext uri="{FF2B5EF4-FFF2-40B4-BE49-F238E27FC236}">
                <a16:creationId xmlns:a16="http://schemas.microsoft.com/office/drawing/2014/main" id="{0E451CC6-5280-4601-8556-42E0198B52AF}"/>
              </a:ext>
            </a:extLst>
          </p:cNvPr>
          <p:cNvSpPr>
            <a:spLocks noGrp="1"/>
          </p:cNvSpPr>
          <p:nvPr>
            <p:ph type="pic" sz="quarter" idx="13"/>
          </p:nvPr>
        </p:nvSpPr>
        <p:spPr/>
      </p:sp>
    </p:spTree>
    <p:extLst>
      <p:ext uri="{BB962C8B-B14F-4D97-AF65-F5344CB8AC3E}">
        <p14:creationId xmlns:p14="http://schemas.microsoft.com/office/powerpoint/2010/main" val="1154452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04AA-D063-4FB8-B867-BCF67452EE1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252C147-ED39-468F-8417-5F66C7C1213B}"/>
              </a:ext>
            </a:extLst>
          </p:cNvPr>
          <p:cNvSpPr>
            <a:spLocks noGrp="1"/>
          </p:cNvSpPr>
          <p:nvPr>
            <p:ph type="subTitle" idx="1"/>
          </p:nvPr>
        </p:nvSpPr>
        <p:spPr/>
        <p:txBody>
          <a:bodyPr/>
          <a:lstStyle/>
          <a:p>
            <a:endParaRPr lang="en-US"/>
          </a:p>
        </p:txBody>
      </p:sp>
      <p:sp>
        <p:nvSpPr>
          <p:cNvPr id="4" name="Picture Placeholder 3">
            <a:extLst>
              <a:ext uri="{FF2B5EF4-FFF2-40B4-BE49-F238E27FC236}">
                <a16:creationId xmlns:a16="http://schemas.microsoft.com/office/drawing/2014/main" id="{F7AF3626-B487-4B26-9C8D-A576D6B3A3BC}"/>
              </a:ext>
            </a:extLst>
          </p:cNvPr>
          <p:cNvSpPr>
            <a:spLocks noGrp="1"/>
          </p:cNvSpPr>
          <p:nvPr>
            <p:ph type="pic" sz="quarter" idx="13"/>
          </p:nvPr>
        </p:nvSpPr>
        <p:spPr/>
      </p:sp>
    </p:spTree>
    <p:extLst>
      <p:ext uri="{BB962C8B-B14F-4D97-AF65-F5344CB8AC3E}">
        <p14:creationId xmlns:p14="http://schemas.microsoft.com/office/powerpoint/2010/main" val="222829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4B7241-C2B7-4F61-A69C-236E16A5F62F}"/>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1800">
                <a:solidFill>
                  <a:srgbClr val="FFFFFF"/>
                </a:solidFill>
              </a:rPr>
              <a:t>PITCH</a:t>
            </a:r>
            <a:br>
              <a:rPr lang="en-US" sz="1800">
                <a:solidFill>
                  <a:srgbClr val="FFFFFF"/>
                </a:solidFill>
              </a:rPr>
            </a:br>
            <a:r>
              <a:rPr lang="en-US" sz="1800">
                <a:solidFill>
                  <a:srgbClr val="FFFFFF"/>
                </a:solidFill>
              </a:rPr>
              <a:t>DECK</a:t>
            </a:r>
            <a:br>
              <a:rPr lang="en-US" sz="1800">
                <a:solidFill>
                  <a:srgbClr val="FFFFFF"/>
                </a:solidFill>
              </a:rPr>
            </a:br>
            <a:r>
              <a:rPr lang="en-US" sz="1800">
                <a:solidFill>
                  <a:srgbClr val="FFFFFF"/>
                </a:solidFill>
              </a:rPr>
              <a:t>TITLE</a:t>
            </a:r>
          </a:p>
        </p:txBody>
      </p:sp>
      <p:sp>
        <p:nvSpPr>
          <p:cNvPr id="3" name="Subtitle 2">
            <a:extLst>
              <a:ext uri="{FF2B5EF4-FFF2-40B4-BE49-F238E27FC236}">
                <a16:creationId xmlns:a16="http://schemas.microsoft.com/office/drawing/2014/main" id="{FDFD3B61-D7B5-4C7A-80FB-02A3436F88E1}"/>
              </a:ext>
            </a:extLst>
          </p:cNvPr>
          <p:cNvSpPr>
            <a:spLocks noGrp="1"/>
          </p:cNvSpPr>
          <p:nvPr>
            <p:ph type="subTitle" idx="1"/>
          </p:nvPr>
        </p:nvSpPr>
        <p:spPr>
          <a:xfrm>
            <a:off x="1339362" y="5815698"/>
            <a:ext cx="9144000" cy="420001"/>
          </a:xfrm>
        </p:spPr>
        <p:txBody>
          <a:bodyPr vert="horz" lIns="91440" tIns="45720" rIns="91440" bIns="45720" rtlCol="0">
            <a:normAutofit/>
          </a:bodyPr>
          <a:lstStyle/>
          <a:p>
            <a:pPr algn="ctr">
              <a:lnSpc>
                <a:spcPct val="90000"/>
              </a:lnSpc>
              <a:spcBef>
                <a:spcPts val="1000"/>
              </a:spcBef>
            </a:pPr>
            <a:r>
              <a:rPr lang="en-US" sz="2000">
                <a:solidFill>
                  <a:srgbClr val="E7E6E6"/>
                </a:solidFill>
                <a:cs typeface="+mn-cs"/>
              </a:rPr>
              <a:t>Pitch Deck Tagline</a:t>
            </a:r>
          </a:p>
        </p:txBody>
      </p:sp>
      <p:pic>
        <p:nvPicPr>
          <p:cNvPr id="12" name="Picture Placeholder 11" descr="Abstract background&#10;">
            <a:extLst>
              <a:ext uri="{FF2B5EF4-FFF2-40B4-BE49-F238E27FC236}">
                <a16:creationId xmlns:a16="http://schemas.microsoft.com/office/drawing/2014/main" id="{403E5740-1FF0-42AF-A459-70BE0BD24FDC}"/>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a:off x="1274047" y="307731"/>
            <a:ext cx="3547902" cy="3997637"/>
          </a:xfrm>
          <a:prstGeom prst="rect">
            <a:avLst/>
          </a:prstGeom>
        </p:spPr>
      </p:pic>
      <p:pic>
        <p:nvPicPr>
          <p:cNvPr id="6" name="Picture Placeholder 5" descr="Company logo">
            <a:extLst>
              <a:ext uri="{FF2B5EF4-FFF2-40B4-BE49-F238E27FC236}">
                <a16:creationId xmlns:a16="http://schemas.microsoft.com/office/drawing/2014/main" id="{FF3996E1-6F7D-4351-A6C4-113726DEE44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16043" y="908184"/>
            <a:ext cx="5455917" cy="2796730"/>
          </a:xfrm>
          <a:prstGeom prst="rect">
            <a:avLst/>
          </a:prstGeom>
        </p:spPr>
      </p:pic>
      <p:cxnSp>
        <p:nvCxnSpPr>
          <p:cNvPr id="32" name="Straight Connector 3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231551"/>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3">
      <a:majorFont>
        <a:latin typeface="Gill Sans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neric-Futuristic_PitchDeck_MO - v5.potx" id="{FE2E2762-1D65-4476-8021-C030968F4989}" vid="{C15C105D-FED3-43CD-B6CC-0305C7A12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2268</Words>
  <Application>Microsoft Office PowerPoint</Application>
  <PresentationFormat>Widescreen</PresentationFormat>
  <Paragraphs>384</Paragraphs>
  <Slides>44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AcmeFont</vt:lpstr>
      <vt:lpstr>AR DARLING</vt:lpstr>
      <vt:lpstr>Arial</vt:lpstr>
      <vt:lpstr>Calibri</vt:lpstr>
      <vt:lpstr>Courier New</vt:lpstr>
      <vt:lpstr>Gill Sans MT</vt:lpstr>
      <vt:lpstr>Rockwell</vt:lpstr>
      <vt:lpstr>Segoe UI</vt:lpstr>
      <vt:lpstr>Segoe UI Light</vt:lpstr>
      <vt:lpstr>Office Theme</vt:lpstr>
      <vt:lpstr>PowerPoint Presentation</vt:lpstr>
      <vt:lpstr>PowerPoint Presentation</vt:lpstr>
      <vt:lpstr>PowerPoint Presentation</vt:lpstr>
      <vt:lpstr>PITCH DECK TITLE</vt:lpstr>
      <vt:lpstr>PowerPoint Presentation</vt:lpstr>
      <vt:lpstr>PITCH DECK TITLE</vt:lpstr>
      <vt:lpstr>PowerPoint Presentation</vt:lpstr>
      <vt:lpstr>PowerPoint Presentation</vt:lpstr>
      <vt:lpstr>PITCH DECK TITLE</vt:lpstr>
      <vt:lpstr>PITCH DECK TITLE</vt:lpstr>
      <vt:lpstr>PITCH DECK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US</vt:lpstr>
      <vt:lpstr>PROBLEM</vt:lpstr>
      <vt:lpstr>SOLUTION</vt:lpstr>
      <vt:lpstr>PRODUCT SLIDE</vt:lpstr>
      <vt:lpstr>PRODUCT</vt:lpstr>
      <vt:lpstr>DIVIDER</vt:lpstr>
      <vt:lpstr>BUSINESS MODEL</vt:lpstr>
      <vt:lpstr>MARKET OPPORTUNITY</vt:lpstr>
      <vt:lpstr>MARKET OPPORTUNITY</vt:lpstr>
      <vt:lpstr>COMPETITION SLIDE</vt:lpstr>
      <vt:lpstr>COMPETITION</vt:lpstr>
      <vt:lpstr>GROWTH STRATEGY</vt:lpstr>
      <vt:lpstr>TRACTION</vt:lpstr>
      <vt:lpstr>TIMELINE</vt:lpstr>
      <vt:lpstr>FINANCIALS</vt:lpstr>
      <vt:lpstr>OUR TEAM</vt:lpstr>
      <vt:lpstr>OUR TEAM SLIDE</vt:lpstr>
      <vt:lpstr>FUNDING</vt:lpstr>
      <vt:lpstr>SUMMARY</vt:lpstr>
      <vt:lpstr>THANK YOU!</vt:lpstr>
      <vt:lpstr>APPENDIX</vt:lpstr>
      <vt:lpstr>TESTIMONIALS</vt:lpstr>
      <vt:lpstr>CASE STUDY</vt:lpstr>
      <vt:lpstr>MOBILE VERSION</vt:lpstr>
      <vt:lpstr>Customize this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2019-03-19T19:58:01Z</dcterms:created>
  <dcterms:modified xsi:type="dcterms:W3CDTF">2019-09-08T14:11:39Z</dcterms:modified>
</cp:coreProperties>
</file>